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3" r:id="rId3"/>
    <p:sldId id="262" r:id="rId4"/>
    <p:sldId id="265" r:id="rId5"/>
    <p:sldId id="260" r:id="rId6"/>
    <p:sldId id="281" r:id="rId7"/>
    <p:sldId id="284" r:id="rId8"/>
    <p:sldId id="282" r:id="rId9"/>
    <p:sldId id="285" r:id="rId10"/>
    <p:sldId id="290" r:id="rId11"/>
    <p:sldId id="289" r:id="rId12"/>
    <p:sldId id="292" r:id="rId13"/>
    <p:sldId id="293" r:id="rId14"/>
    <p:sldId id="266" r:id="rId15"/>
    <p:sldId id="272" r:id="rId16"/>
    <p:sldId id="269" r:id="rId17"/>
    <p:sldId id="274" r:id="rId18"/>
    <p:sldId id="275" r:id="rId19"/>
    <p:sldId id="267" r:id="rId20"/>
    <p:sldId id="278" r:id="rId21"/>
    <p:sldId id="279" r:id="rId22"/>
    <p:sldId id="277" r:id="rId23"/>
    <p:sldId id="280" r:id="rId24"/>
    <p:sldId id="294" r:id="rId25"/>
    <p:sldId id="291" r:id="rId2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5A"/>
    <a:srgbClr val="006A72"/>
    <a:srgbClr val="57517B"/>
    <a:srgbClr val="606060"/>
    <a:srgbClr val="C6AFB9"/>
    <a:srgbClr val="505050"/>
    <a:srgbClr val="000000"/>
    <a:srgbClr val="B3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62" autoAdjust="0"/>
  </p:normalViewPr>
  <p:slideViewPr>
    <p:cSldViewPr>
      <p:cViewPr>
        <p:scale>
          <a:sx n="64" d="100"/>
          <a:sy n="64" d="100"/>
        </p:scale>
        <p:origin x="-159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9E25D-9FFD-4C05-A427-AF938AD7CC76}" type="doc">
      <dgm:prSet loTypeId="urn:microsoft.com/office/officeart/2005/8/layout/radial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941FA935-0884-49E6-BE7D-C31E24E1654A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2000" b="1" kern="1200" smtClean="0">
              <a:latin typeface="+mn-lt"/>
              <a:ea typeface="+mn-ea"/>
              <a:cs typeface="+mn-cs"/>
            </a:rPr>
            <a:t>Ce qu’est le Chef d’</a:t>
          </a:r>
          <a:r>
            <a:rPr lang="x-none" sz="2000" b="1" kern="1200" smtClean="0">
              <a:latin typeface="+mn-lt"/>
              <a:ea typeface="+mn-ea"/>
              <a:cs typeface="+mn-cs"/>
            </a:rPr>
            <a:t>œuvre</a:t>
          </a:r>
          <a:endParaRPr lang="fr-FR" sz="2000" b="1" kern="1200" dirty="0">
            <a:latin typeface="+mn-lt"/>
            <a:ea typeface="+mn-ea"/>
            <a:cs typeface="+mn-cs"/>
          </a:endParaRPr>
        </a:p>
      </dgm:t>
    </dgm:pt>
    <dgm:pt modelId="{D1F0940C-B35D-4F22-B7D3-B63A94E26F5D}" type="parTrans" cxnId="{5DEE5133-8DFD-4468-BB74-6CB692A9017A}">
      <dgm:prSet/>
      <dgm:spPr/>
      <dgm:t>
        <a:bodyPr/>
        <a:lstStyle/>
        <a:p>
          <a:pPr algn="ctr"/>
          <a:endParaRPr lang="fr-FR"/>
        </a:p>
      </dgm:t>
    </dgm:pt>
    <dgm:pt modelId="{2C62A86B-918F-426E-9DAC-47B5CCCE050B}" type="sibTrans" cxnId="{5DEE5133-8DFD-4468-BB74-6CB692A9017A}">
      <dgm:prSet/>
      <dgm:spPr/>
      <dgm:t>
        <a:bodyPr/>
        <a:lstStyle/>
        <a:p>
          <a:pPr algn="ctr"/>
          <a:endParaRPr lang="fr-FR"/>
        </a:p>
      </dgm:t>
    </dgm:pt>
    <dgm:pt modelId="{3D3C99C7-E7B4-42EE-9173-6B33A2927276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réalisation concrète </a:t>
          </a:r>
          <a:endParaRPr lang="fr-FR" sz="1200" dirty="0"/>
        </a:p>
      </dgm:t>
    </dgm:pt>
    <dgm:pt modelId="{98053776-89CE-4B30-9FB4-6A52582E70F9}" type="parTrans" cxnId="{A897721C-877F-434E-BA5E-DBC4147E8DDA}">
      <dgm:prSet/>
      <dgm:spPr/>
      <dgm:t>
        <a:bodyPr/>
        <a:lstStyle/>
        <a:p>
          <a:pPr algn="ctr"/>
          <a:endParaRPr lang="fr-FR"/>
        </a:p>
      </dgm:t>
    </dgm:pt>
    <dgm:pt modelId="{0D137377-9CAB-4857-888C-122D9C41E155}" type="sibTrans" cxnId="{A897721C-877F-434E-BA5E-DBC4147E8DDA}">
      <dgm:prSet/>
      <dgm:spPr/>
      <dgm:t>
        <a:bodyPr/>
        <a:lstStyle/>
        <a:p>
          <a:pPr algn="ctr"/>
          <a:endParaRPr lang="fr-FR"/>
        </a:p>
      </dgm:t>
    </dgm:pt>
    <dgm:pt modelId="{A1402C94-ED23-42EA-A894-231739D64C7E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projet pluridisciplinaire collaboratif </a:t>
          </a:r>
          <a:endParaRPr lang="fr-FR" sz="1200" dirty="0"/>
        </a:p>
      </dgm:t>
    </dgm:pt>
    <dgm:pt modelId="{7D03C502-83A7-4C8E-A146-72BCF1AD719A}" type="parTrans" cxnId="{A1F2CB76-8E9D-4C94-AD28-B47342DCD431}">
      <dgm:prSet/>
      <dgm:spPr/>
      <dgm:t>
        <a:bodyPr/>
        <a:lstStyle/>
        <a:p>
          <a:pPr algn="ctr"/>
          <a:endParaRPr lang="fr-FR"/>
        </a:p>
      </dgm:t>
    </dgm:pt>
    <dgm:pt modelId="{958DDF9A-337B-442E-97AC-0E9521C4EED3}" type="sibTrans" cxnId="{A1F2CB76-8E9D-4C94-AD28-B47342DCD431}">
      <dgm:prSet/>
      <dgm:spPr/>
      <dgm:t>
        <a:bodyPr/>
        <a:lstStyle/>
        <a:p>
          <a:pPr algn="ctr"/>
          <a:endParaRPr lang="fr-FR"/>
        </a:p>
      </dgm:t>
    </dgm:pt>
    <dgm:pt modelId="{FAD60979-A31E-46D7-B490-0277760F12FB}">
      <dgm:prSet phldrT="[Texte]" custT="1"/>
      <dgm:spPr/>
      <dgm:t>
        <a:bodyPr/>
        <a:lstStyle/>
        <a:p>
          <a:pPr algn="ctr"/>
          <a:r>
            <a:rPr lang="fr-FR" sz="1200" dirty="0" smtClean="0"/>
            <a:t>CAP </a:t>
          </a:r>
        </a:p>
        <a:p>
          <a:pPr algn="ctr"/>
          <a:r>
            <a:rPr lang="fr-FR" sz="1200" dirty="0" smtClean="0"/>
            <a:t>_</a:t>
          </a:r>
        </a:p>
        <a:p>
          <a:pPr algn="ctr"/>
          <a:r>
            <a:rPr lang="fr-FR" sz="1200" dirty="0" smtClean="0"/>
            <a:t> Bac Pro</a:t>
          </a:r>
          <a:endParaRPr lang="fr-FR" sz="1200" dirty="0"/>
        </a:p>
      </dgm:t>
    </dgm:pt>
    <dgm:pt modelId="{AFAD7E6D-58EF-4B13-B9D3-4DE99227DA43}" type="parTrans" cxnId="{76B79A94-032D-4FD8-9897-907AF284691E}">
      <dgm:prSet/>
      <dgm:spPr/>
      <dgm:t>
        <a:bodyPr/>
        <a:lstStyle/>
        <a:p>
          <a:pPr algn="ctr"/>
          <a:endParaRPr lang="fr-FR"/>
        </a:p>
      </dgm:t>
    </dgm:pt>
    <dgm:pt modelId="{A7DD772A-D302-488A-A620-194EB842B141}" type="sibTrans" cxnId="{76B79A94-032D-4FD8-9897-907AF284691E}">
      <dgm:prSet/>
      <dgm:spPr/>
      <dgm:t>
        <a:bodyPr/>
        <a:lstStyle/>
        <a:p>
          <a:pPr algn="ctr"/>
          <a:endParaRPr lang="fr-FR"/>
        </a:p>
      </dgm:t>
    </dgm:pt>
    <dgm:pt modelId="{ADBD5704-1F28-426F-A3BF-B0C4B58E6D5F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expériences acquises 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lycée / PFMP/ entreprise</a:t>
          </a:r>
          <a:endParaRPr lang="fr-FR" sz="1200" dirty="0"/>
        </a:p>
      </dgm:t>
    </dgm:pt>
    <dgm:pt modelId="{EE2F80D6-71EB-43FA-BB51-7AEFA2B960E5}" type="parTrans" cxnId="{CB17793B-A548-4701-8D28-11989A489FE3}">
      <dgm:prSet/>
      <dgm:spPr/>
      <dgm:t>
        <a:bodyPr/>
        <a:lstStyle/>
        <a:p>
          <a:pPr algn="ctr"/>
          <a:endParaRPr lang="fr-FR"/>
        </a:p>
      </dgm:t>
    </dgm:pt>
    <dgm:pt modelId="{AB70B7CC-6B98-4569-9A5B-D6B2E894BE81}" type="sibTrans" cxnId="{CB17793B-A548-4701-8D28-11989A489FE3}">
      <dgm:prSet/>
      <dgm:spPr/>
      <dgm:t>
        <a:bodyPr/>
        <a:lstStyle/>
        <a:p>
          <a:pPr algn="ctr"/>
          <a:endParaRPr lang="fr-FR"/>
        </a:p>
      </dgm:t>
    </dgm:pt>
    <dgm:pt modelId="{BD195D7F-644A-495D-9FD0-38D710CBBD8D}">
      <dgm:prSet phldrT="[Texte]"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l’acquisition des savoirs et gestes propres à un métier.</a:t>
          </a:r>
          <a:endParaRPr lang="fr-FR" sz="1200" dirty="0"/>
        </a:p>
      </dgm:t>
    </dgm:pt>
    <dgm:pt modelId="{C5FFC6EF-6278-42BF-BD74-9C1A245BFB0A}" type="parTrans" cxnId="{6903C704-26C4-448B-BDC6-74B970BD76FC}">
      <dgm:prSet/>
      <dgm:spPr/>
      <dgm:t>
        <a:bodyPr/>
        <a:lstStyle/>
        <a:p>
          <a:pPr algn="ctr"/>
          <a:endParaRPr lang="fr-FR"/>
        </a:p>
      </dgm:t>
    </dgm:pt>
    <dgm:pt modelId="{28049DDD-1E4A-4585-9515-5A62A5B7E8B9}" type="sibTrans" cxnId="{6903C704-26C4-448B-BDC6-74B970BD76FC}">
      <dgm:prSet/>
      <dgm:spPr/>
      <dgm:t>
        <a:bodyPr/>
        <a:lstStyle/>
        <a:p>
          <a:pPr algn="ctr"/>
          <a:endParaRPr lang="fr-FR"/>
        </a:p>
      </dgm:t>
    </dgm:pt>
    <dgm:pt modelId="{E212119E-5005-4430-8A5B-F3184184DF4A}">
      <dgm:prSet custT="1"/>
      <dgm:spPr/>
      <dgm:t>
        <a:bodyPr/>
        <a:lstStyle/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Élève(s)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</a:t>
          </a:r>
        </a:p>
        <a:p>
          <a:pPr algn="ctr"/>
          <a:r>
            <a:rPr lang="fr-FR" sz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apprenti(s)</a:t>
          </a:r>
          <a:endParaRPr lang="fr-FR" sz="1200" dirty="0"/>
        </a:p>
      </dgm:t>
    </dgm:pt>
    <dgm:pt modelId="{E04F2B3F-8534-431B-A281-34C3F874DB2E}" type="parTrans" cxnId="{ACE5BFE6-20F6-4709-B1A8-82CFA3B45490}">
      <dgm:prSet/>
      <dgm:spPr/>
      <dgm:t>
        <a:bodyPr/>
        <a:lstStyle/>
        <a:p>
          <a:pPr algn="ctr"/>
          <a:endParaRPr lang="fr-FR"/>
        </a:p>
      </dgm:t>
    </dgm:pt>
    <dgm:pt modelId="{A1B12A08-8DBF-4B14-89D1-0E427E5A7F4C}" type="sibTrans" cxnId="{ACE5BFE6-20F6-4709-B1A8-82CFA3B45490}">
      <dgm:prSet/>
      <dgm:spPr/>
      <dgm:t>
        <a:bodyPr/>
        <a:lstStyle/>
        <a:p>
          <a:pPr algn="ctr"/>
          <a:endParaRPr lang="fr-FR"/>
        </a:p>
      </dgm:t>
    </dgm:pt>
    <dgm:pt modelId="{223330D8-8432-4BE6-8DFA-564586A484DD}" type="pres">
      <dgm:prSet presAssocID="{DF69E25D-9FFD-4C05-A427-AF938AD7C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D96F70-182A-4190-8710-B20808A7E8E1}" type="pres">
      <dgm:prSet presAssocID="{941FA935-0884-49E6-BE7D-C31E24E1654A}" presName="centerShape" presStyleLbl="node0" presStyleIdx="0" presStyleCnt="1"/>
      <dgm:spPr/>
      <dgm:t>
        <a:bodyPr/>
        <a:lstStyle/>
        <a:p>
          <a:endParaRPr lang="fr-FR"/>
        </a:p>
      </dgm:t>
    </dgm:pt>
    <dgm:pt modelId="{114CFD1A-B60E-4394-AFF1-F26009A3246A}" type="pres">
      <dgm:prSet presAssocID="{3D3C99C7-E7B4-42EE-9173-6B33A29272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BE44D-F36B-422D-A480-C4593A2BBFA4}" type="pres">
      <dgm:prSet presAssocID="{3D3C99C7-E7B4-42EE-9173-6B33A2927276}" presName="dummy" presStyleCnt="0"/>
      <dgm:spPr/>
      <dgm:t>
        <a:bodyPr/>
        <a:lstStyle/>
        <a:p>
          <a:endParaRPr lang="fr-FR"/>
        </a:p>
      </dgm:t>
    </dgm:pt>
    <dgm:pt modelId="{980C008F-08DA-41B1-9F79-6D6380A874E1}" type="pres">
      <dgm:prSet presAssocID="{0D137377-9CAB-4857-888C-122D9C41E155}" presName="sibTrans" presStyleLbl="sibTrans2D1" presStyleIdx="0" presStyleCnt="6"/>
      <dgm:spPr/>
      <dgm:t>
        <a:bodyPr/>
        <a:lstStyle/>
        <a:p>
          <a:endParaRPr lang="fr-FR"/>
        </a:p>
      </dgm:t>
    </dgm:pt>
    <dgm:pt modelId="{772D5E23-F045-4703-AD17-9DD2E0AF8652}" type="pres">
      <dgm:prSet presAssocID="{E212119E-5005-4430-8A5B-F3184184DF4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545616-8B05-4F71-B36A-DB9D116674BA}" type="pres">
      <dgm:prSet presAssocID="{E212119E-5005-4430-8A5B-F3184184DF4A}" presName="dummy" presStyleCnt="0"/>
      <dgm:spPr/>
      <dgm:t>
        <a:bodyPr/>
        <a:lstStyle/>
        <a:p>
          <a:endParaRPr lang="fr-FR"/>
        </a:p>
      </dgm:t>
    </dgm:pt>
    <dgm:pt modelId="{AFE57585-4F40-4ACB-B0E0-F4A0E52795A7}" type="pres">
      <dgm:prSet presAssocID="{A1B12A08-8DBF-4B14-89D1-0E427E5A7F4C}" presName="sibTrans" presStyleLbl="sibTrans2D1" presStyleIdx="1" presStyleCnt="6"/>
      <dgm:spPr/>
      <dgm:t>
        <a:bodyPr/>
        <a:lstStyle/>
        <a:p>
          <a:endParaRPr lang="fr-FR"/>
        </a:p>
      </dgm:t>
    </dgm:pt>
    <dgm:pt modelId="{4F37F38B-6395-4E60-BAD7-E9A05F6314FE}" type="pres">
      <dgm:prSet presAssocID="{A1402C94-ED23-42EA-A894-231739D64C7E}" presName="node" presStyleLbl="node1" presStyleIdx="2" presStyleCnt="6" custScaleX="111127" custScaleY="1062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2E78DC-2212-4177-8DFB-BBE752F6A19F}" type="pres">
      <dgm:prSet presAssocID="{A1402C94-ED23-42EA-A894-231739D64C7E}" presName="dummy" presStyleCnt="0"/>
      <dgm:spPr/>
      <dgm:t>
        <a:bodyPr/>
        <a:lstStyle/>
        <a:p>
          <a:endParaRPr lang="fr-FR"/>
        </a:p>
      </dgm:t>
    </dgm:pt>
    <dgm:pt modelId="{766EC116-6549-4EF7-9DA8-D3D8A3FB918D}" type="pres">
      <dgm:prSet presAssocID="{958DDF9A-337B-442E-97AC-0E9521C4EED3}" presName="sibTrans" presStyleLbl="sibTrans2D1" presStyleIdx="2" presStyleCnt="6"/>
      <dgm:spPr/>
      <dgm:t>
        <a:bodyPr/>
        <a:lstStyle/>
        <a:p>
          <a:endParaRPr lang="fr-FR"/>
        </a:p>
      </dgm:t>
    </dgm:pt>
    <dgm:pt modelId="{EFA68744-80BA-42EA-AA88-65DA02EA66C5}" type="pres">
      <dgm:prSet presAssocID="{FAD60979-A31E-46D7-B490-0277760F12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3402C7-005B-4683-840C-1B937290222E}" type="pres">
      <dgm:prSet presAssocID="{FAD60979-A31E-46D7-B490-0277760F12FB}" presName="dummy" presStyleCnt="0"/>
      <dgm:spPr/>
      <dgm:t>
        <a:bodyPr/>
        <a:lstStyle/>
        <a:p>
          <a:endParaRPr lang="fr-FR"/>
        </a:p>
      </dgm:t>
    </dgm:pt>
    <dgm:pt modelId="{A7494950-7CCA-428C-A366-049CA44EB166}" type="pres">
      <dgm:prSet presAssocID="{A7DD772A-D302-488A-A620-194EB842B14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CBC6142A-431E-46C2-AD6B-7F7FAFC2227E}" type="pres">
      <dgm:prSet presAssocID="{ADBD5704-1F28-426F-A3BF-B0C4B58E6D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7A267-8F8A-44AC-A08F-12A140A9B0B1}" type="pres">
      <dgm:prSet presAssocID="{ADBD5704-1F28-426F-A3BF-B0C4B58E6D5F}" presName="dummy" presStyleCnt="0"/>
      <dgm:spPr/>
      <dgm:t>
        <a:bodyPr/>
        <a:lstStyle/>
        <a:p>
          <a:endParaRPr lang="fr-FR"/>
        </a:p>
      </dgm:t>
    </dgm:pt>
    <dgm:pt modelId="{E501C11F-8F58-4766-8BCF-BE5CB1D6708E}" type="pres">
      <dgm:prSet presAssocID="{AB70B7CC-6B98-4569-9A5B-D6B2E894BE81}" presName="sibTrans" presStyleLbl="sibTrans2D1" presStyleIdx="4" presStyleCnt="6"/>
      <dgm:spPr/>
      <dgm:t>
        <a:bodyPr/>
        <a:lstStyle/>
        <a:p>
          <a:endParaRPr lang="fr-FR"/>
        </a:p>
      </dgm:t>
    </dgm:pt>
    <dgm:pt modelId="{7617B44C-E2ED-47BE-8A36-D9A8C029B930}" type="pres">
      <dgm:prSet presAssocID="{BD195D7F-644A-495D-9FD0-38D710CBBD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54FE3E-A7C9-4B06-B6DA-4C658D57455F}" type="pres">
      <dgm:prSet presAssocID="{BD195D7F-644A-495D-9FD0-38D710CBBD8D}" presName="dummy" presStyleCnt="0"/>
      <dgm:spPr/>
      <dgm:t>
        <a:bodyPr/>
        <a:lstStyle/>
        <a:p>
          <a:endParaRPr lang="fr-FR"/>
        </a:p>
      </dgm:t>
    </dgm:pt>
    <dgm:pt modelId="{B911D2BA-DBC5-4ADE-9662-5879AA5162EE}" type="pres">
      <dgm:prSet presAssocID="{28049DDD-1E4A-4585-9515-5A62A5B7E8B9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CB17793B-A548-4701-8D28-11989A489FE3}" srcId="{941FA935-0884-49E6-BE7D-C31E24E1654A}" destId="{ADBD5704-1F28-426F-A3BF-B0C4B58E6D5F}" srcOrd="4" destOrd="0" parTransId="{EE2F80D6-71EB-43FA-BB51-7AEFA2B960E5}" sibTransId="{AB70B7CC-6B98-4569-9A5B-D6B2E894BE81}"/>
    <dgm:cxn modelId="{84568882-EC6E-4603-B3E8-F16CF8D5F1D4}" type="presOf" srcId="{FAD60979-A31E-46D7-B490-0277760F12FB}" destId="{EFA68744-80BA-42EA-AA88-65DA02EA66C5}" srcOrd="0" destOrd="0" presId="urn:microsoft.com/office/officeart/2005/8/layout/radial6"/>
    <dgm:cxn modelId="{A897721C-877F-434E-BA5E-DBC4147E8DDA}" srcId="{941FA935-0884-49E6-BE7D-C31E24E1654A}" destId="{3D3C99C7-E7B4-42EE-9173-6B33A2927276}" srcOrd="0" destOrd="0" parTransId="{98053776-89CE-4B30-9FB4-6A52582E70F9}" sibTransId="{0D137377-9CAB-4857-888C-122D9C41E155}"/>
    <dgm:cxn modelId="{5DEE5133-8DFD-4468-BB74-6CB692A9017A}" srcId="{DF69E25D-9FFD-4C05-A427-AF938AD7CC76}" destId="{941FA935-0884-49E6-BE7D-C31E24E1654A}" srcOrd="0" destOrd="0" parTransId="{D1F0940C-B35D-4F22-B7D3-B63A94E26F5D}" sibTransId="{2C62A86B-918F-426E-9DAC-47B5CCCE050B}"/>
    <dgm:cxn modelId="{305B8D8E-7032-4175-968B-233EDA545BFD}" type="presOf" srcId="{A1402C94-ED23-42EA-A894-231739D64C7E}" destId="{4F37F38B-6395-4E60-BAD7-E9A05F6314FE}" srcOrd="0" destOrd="0" presId="urn:microsoft.com/office/officeart/2005/8/layout/radial6"/>
    <dgm:cxn modelId="{52B480CD-0034-4DD7-BB87-BC2B12AE8114}" type="presOf" srcId="{941FA935-0884-49E6-BE7D-C31E24E1654A}" destId="{D9D96F70-182A-4190-8710-B20808A7E8E1}" srcOrd="0" destOrd="0" presId="urn:microsoft.com/office/officeart/2005/8/layout/radial6"/>
    <dgm:cxn modelId="{76B79A94-032D-4FD8-9897-907AF284691E}" srcId="{941FA935-0884-49E6-BE7D-C31E24E1654A}" destId="{FAD60979-A31E-46D7-B490-0277760F12FB}" srcOrd="3" destOrd="0" parTransId="{AFAD7E6D-58EF-4B13-B9D3-4DE99227DA43}" sibTransId="{A7DD772A-D302-488A-A620-194EB842B141}"/>
    <dgm:cxn modelId="{FEF44403-5CC0-4C20-871A-696489F8571B}" type="presOf" srcId="{28049DDD-1E4A-4585-9515-5A62A5B7E8B9}" destId="{B911D2BA-DBC5-4ADE-9662-5879AA5162EE}" srcOrd="0" destOrd="0" presId="urn:microsoft.com/office/officeart/2005/8/layout/radial6"/>
    <dgm:cxn modelId="{4140874D-50B9-45AB-8642-31D99220E869}" type="presOf" srcId="{ADBD5704-1F28-426F-A3BF-B0C4B58E6D5F}" destId="{CBC6142A-431E-46C2-AD6B-7F7FAFC2227E}" srcOrd="0" destOrd="0" presId="urn:microsoft.com/office/officeart/2005/8/layout/radial6"/>
    <dgm:cxn modelId="{9CFD3B71-3344-4626-95FB-599C5DC42015}" type="presOf" srcId="{DF69E25D-9FFD-4C05-A427-AF938AD7CC76}" destId="{223330D8-8432-4BE6-8DFA-564586A484DD}" srcOrd="0" destOrd="0" presId="urn:microsoft.com/office/officeart/2005/8/layout/radial6"/>
    <dgm:cxn modelId="{821F939C-58ED-43EF-AA3F-7A8E1B126EE5}" type="presOf" srcId="{3D3C99C7-E7B4-42EE-9173-6B33A2927276}" destId="{114CFD1A-B60E-4394-AFF1-F26009A3246A}" srcOrd="0" destOrd="0" presId="urn:microsoft.com/office/officeart/2005/8/layout/radial6"/>
    <dgm:cxn modelId="{DE7AD9C4-4DDB-4586-9A15-733EEC743DB2}" type="presOf" srcId="{A1B12A08-8DBF-4B14-89D1-0E427E5A7F4C}" destId="{AFE57585-4F40-4ACB-B0E0-F4A0E52795A7}" srcOrd="0" destOrd="0" presId="urn:microsoft.com/office/officeart/2005/8/layout/radial6"/>
    <dgm:cxn modelId="{6903C704-26C4-448B-BDC6-74B970BD76FC}" srcId="{941FA935-0884-49E6-BE7D-C31E24E1654A}" destId="{BD195D7F-644A-495D-9FD0-38D710CBBD8D}" srcOrd="5" destOrd="0" parTransId="{C5FFC6EF-6278-42BF-BD74-9C1A245BFB0A}" sibTransId="{28049DDD-1E4A-4585-9515-5A62A5B7E8B9}"/>
    <dgm:cxn modelId="{6E785CB8-7F99-498A-B53C-ECCD525F49E6}" type="presOf" srcId="{0D137377-9CAB-4857-888C-122D9C41E155}" destId="{980C008F-08DA-41B1-9F79-6D6380A874E1}" srcOrd="0" destOrd="0" presId="urn:microsoft.com/office/officeart/2005/8/layout/radial6"/>
    <dgm:cxn modelId="{A0E3E4D6-FBE0-40D0-B7E7-19A82595EF76}" type="presOf" srcId="{E212119E-5005-4430-8A5B-F3184184DF4A}" destId="{772D5E23-F045-4703-AD17-9DD2E0AF8652}" srcOrd="0" destOrd="0" presId="urn:microsoft.com/office/officeart/2005/8/layout/radial6"/>
    <dgm:cxn modelId="{3114CE18-4712-4295-9634-ECEABFA9F721}" type="presOf" srcId="{A7DD772A-D302-488A-A620-194EB842B141}" destId="{A7494950-7CCA-428C-A366-049CA44EB166}" srcOrd="0" destOrd="0" presId="urn:microsoft.com/office/officeart/2005/8/layout/radial6"/>
    <dgm:cxn modelId="{1E586957-1B2B-42D8-A1DA-6C144C50A7F8}" type="presOf" srcId="{BD195D7F-644A-495D-9FD0-38D710CBBD8D}" destId="{7617B44C-E2ED-47BE-8A36-D9A8C029B930}" srcOrd="0" destOrd="0" presId="urn:microsoft.com/office/officeart/2005/8/layout/radial6"/>
    <dgm:cxn modelId="{ACE5BFE6-20F6-4709-B1A8-82CFA3B45490}" srcId="{941FA935-0884-49E6-BE7D-C31E24E1654A}" destId="{E212119E-5005-4430-8A5B-F3184184DF4A}" srcOrd="1" destOrd="0" parTransId="{E04F2B3F-8534-431B-A281-34C3F874DB2E}" sibTransId="{A1B12A08-8DBF-4B14-89D1-0E427E5A7F4C}"/>
    <dgm:cxn modelId="{C6C0ECCB-309D-4AA9-8D68-8EA708BA85F5}" type="presOf" srcId="{AB70B7CC-6B98-4569-9A5B-D6B2E894BE81}" destId="{E501C11F-8F58-4766-8BCF-BE5CB1D6708E}" srcOrd="0" destOrd="0" presId="urn:microsoft.com/office/officeart/2005/8/layout/radial6"/>
    <dgm:cxn modelId="{A1F2CB76-8E9D-4C94-AD28-B47342DCD431}" srcId="{941FA935-0884-49E6-BE7D-C31E24E1654A}" destId="{A1402C94-ED23-42EA-A894-231739D64C7E}" srcOrd="2" destOrd="0" parTransId="{7D03C502-83A7-4C8E-A146-72BCF1AD719A}" sibTransId="{958DDF9A-337B-442E-97AC-0E9521C4EED3}"/>
    <dgm:cxn modelId="{7985868E-1DA1-4245-8E7C-9F003931C49C}" type="presOf" srcId="{958DDF9A-337B-442E-97AC-0E9521C4EED3}" destId="{766EC116-6549-4EF7-9DA8-D3D8A3FB918D}" srcOrd="0" destOrd="0" presId="urn:microsoft.com/office/officeart/2005/8/layout/radial6"/>
    <dgm:cxn modelId="{CAFB3485-F71F-4363-B6D6-2844CC224AB9}" type="presParOf" srcId="{223330D8-8432-4BE6-8DFA-564586A484DD}" destId="{D9D96F70-182A-4190-8710-B20808A7E8E1}" srcOrd="0" destOrd="0" presId="urn:microsoft.com/office/officeart/2005/8/layout/radial6"/>
    <dgm:cxn modelId="{8698192B-BF58-495D-AB56-B79172F58064}" type="presParOf" srcId="{223330D8-8432-4BE6-8DFA-564586A484DD}" destId="{114CFD1A-B60E-4394-AFF1-F26009A3246A}" srcOrd="1" destOrd="0" presId="urn:microsoft.com/office/officeart/2005/8/layout/radial6"/>
    <dgm:cxn modelId="{DAE9550B-F5D2-4835-B910-37CFBBD8EDC8}" type="presParOf" srcId="{223330D8-8432-4BE6-8DFA-564586A484DD}" destId="{BE7BE44D-F36B-422D-A480-C4593A2BBFA4}" srcOrd="2" destOrd="0" presId="urn:microsoft.com/office/officeart/2005/8/layout/radial6"/>
    <dgm:cxn modelId="{F30542D0-757B-4DD3-A59B-A632DF5AE813}" type="presParOf" srcId="{223330D8-8432-4BE6-8DFA-564586A484DD}" destId="{980C008F-08DA-41B1-9F79-6D6380A874E1}" srcOrd="3" destOrd="0" presId="urn:microsoft.com/office/officeart/2005/8/layout/radial6"/>
    <dgm:cxn modelId="{2E8E9808-59E1-4671-87D0-4CF3F0808E28}" type="presParOf" srcId="{223330D8-8432-4BE6-8DFA-564586A484DD}" destId="{772D5E23-F045-4703-AD17-9DD2E0AF8652}" srcOrd="4" destOrd="0" presId="urn:microsoft.com/office/officeart/2005/8/layout/radial6"/>
    <dgm:cxn modelId="{471BD8A6-7F59-4915-AC22-7F1B3A205C2F}" type="presParOf" srcId="{223330D8-8432-4BE6-8DFA-564586A484DD}" destId="{E2545616-8B05-4F71-B36A-DB9D116674BA}" srcOrd="5" destOrd="0" presId="urn:microsoft.com/office/officeart/2005/8/layout/radial6"/>
    <dgm:cxn modelId="{2E967373-CB19-40BA-806E-70D7F34166E8}" type="presParOf" srcId="{223330D8-8432-4BE6-8DFA-564586A484DD}" destId="{AFE57585-4F40-4ACB-B0E0-F4A0E52795A7}" srcOrd="6" destOrd="0" presId="urn:microsoft.com/office/officeart/2005/8/layout/radial6"/>
    <dgm:cxn modelId="{00027A53-8901-4D74-B5D4-19E267B0025A}" type="presParOf" srcId="{223330D8-8432-4BE6-8DFA-564586A484DD}" destId="{4F37F38B-6395-4E60-BAD7-E9A05F6314FE}" srcOrd="7" destOrd="0" presId="urn:microsoft.com/office/officeart/2005/8/layout/radial6"/>
    <dgm:cxn modelId="{85C92616-8C53-412F-A1DB-183C2168A9FF}" type="presParOf" srcId="{223330D8-8432-4BE6-8DFA-564586A484DD}" destId="{D42E78DC-2212-4177-8DFB-BBE752F6A19F}" srcOrd="8" destOrd="0" presId="urn:microsoft.com/office/officeart/2005/8/layout/radial6"/>
    <dgm:cxn modelId="{37CD09D5-416C-41FF-BDAF-5A7518A54864}" type="presParOf" srcId="{223330D8-8432-4BE6-8DFA-564586A484DD}" destId="{766EC116-6549-4EF7-9DA8-D3D8A3FB918D}" srcOrd="9" destOrd="0" presId="urn:microsoft.com/office/officeart/2005/8/layout/radial6"/>
    <dgm:cxn modelId="{60D502F1-CDFC-4443-853C-7B89A7BBC8B6}" type="presParOf" srcId="{223330D8-8432-4BE6-8DFA-564586A484DD}" destId="{EFA68744-80BA-42EA-AA88-65DA02EA66C5}" srcOrd="10" destOrd="0" presId="urn:microsoft.com/office/officeart/2005/8/layout/radial6"/>
    <dgm:cxn modelId="{BE808841-48BE-4F8C-B14A-8205F4893A24}" type="presParOf" srcId="{223330D8-8432-4BE6-8DFA-564586A484DD}" destId="{5A3402C7-005B-4683-840C-1B937290222E}" srcOrd="11" destOrd="0" presId="urn:microsoft.com/office/officeart/2005/8/layout/radial6"/>
    <dgm:cxn modelId="{A28C52B3-112B-4102-AA3C-92F80D70CEEC}" type="presParOf" srcId="{223330D8-8432-4BE6-8DFA-564586A484DD}" destId="{A7494950-7CCA-428C-A366-049CA44EB166}" srcOrd="12" destOrd="0" presId="urn:microsoft.com/office/officeart/2005/8/layout/radial6"/>
    <dgm:cxn modelId="{6E293EDF-F1C3-43CE-BF21-6C886C4A5EA3}" type="presParOf" srcId="{223330D8-8432-4BE6-8DFA-564586A484DD}" destId="{CBC6142A-431E-46C2-AD6B-7F7FAFC2227E}" srcOrd="13" destOrd="0" presId="urn:microsoft.com/office/officeart/2005/8/layout/radial6"/>
    <dgm:cxn modelId="{9BB9F11E-113F-40BA-BBE7-184064CAAF1A}" type="presParOf" srcId="{223330D8-8432-4BE6-8DFA-564586A484DD}" destId="{09F7A267-8F8A-44AC-A08F-12A140A9B0B1}" srcOrd="14" destOrd="0" presId="urn:microsoft.com/office/officeart/2005/8/layout/radial6"/>
    <dgm:cxn modelId="{46E06D14-BC25-4ECB-BC4C-CC35562E86E8}" type="presParOf" srcId="{223330D8-8432-4BE6-8DFA-564586A484DD}" destId="{E501C11F-8F58-4766-8BCF-BE5CB1D6708E}" srcOrd="15" destOrd="0" presId="urn:microsoft.com/office/officeart/2005/8/layout/radial6"/>
    <dgm:cxn modelId="{BDE482EB-10EE-4C7E-B193-B196B919A85B}" type="presParOf" srcId="{223330D8-8432-4BE6-8DFA-564586A484DD}" destId="{7617B44C-E2ED-47BE-8A36-D9A8C029B930}" srcOrd="16" destOrd="0" presId="urn:microsoft.com/office/officeart/2005/8/layout/radial6"/>
    <dgm:cxn modelId="{2622282E-40D9-4C0C-BE35-E25D0507E634}" type="presParOf" srcId="{223330D8-8432-4BE6-8DFA-564586A484DD}" destId="{B954FE3E-A7C9-4B06-B6DA-4C658D57455F}" srcOrd="17" destOrd="0" presId="urn:microsoft.com/office/officeart/2005/8/layout/radial6"/>
    <dgm:cxn modelId="{30C7A11E-3199-489E-A2BE-957AB86E2EB6}" type="presParOf" srcId="{223330D8-8432-4BE6-8DFA-564586A484DD}" destId="{B911D2BA-DBC5-4ADE-9662-5879AA5162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86BAB-570D-479D-ABEA-A7076F98BEA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05237F-E53D-42E3-B32D-51E1399AE4C1}">
      <dgm:prSet phldrT="[Texte]" custT="1"/>
      <dgm:spPr/>
      <dgm:t>
        <a:bodyPr/>
        <a:lstStyle/>
        <a:p>
          <a:pPr algn="ctr" rtl="0"/>
          <a:r>
            <a:rPr lang="fr-FR" sz="2400" b="1" kern="1200" smtClean="0">
              <a:latin typeface="+mn-lt"/>
              <a:ea typeface="+mn-ea"/>
              <a:cs typeface="+mn-cs"/>
            </a:rPr>
            <a:t>Les enjeux didactiques</a:t>
          </a:r>
          <a:endParaRPr lang="fr-FR" sz="2400" b="1" kern="1200" dirty="0" smtClean="0">
            <a:latin typeface="+mn-lt"/>
            <a:ea typeface="+mn-ea"/>
            <a:cs typeface="+mn-cs"/>
          </a:endParaRPr>
        </a:p>
      </dgm:t>
    </dgm:pt>
    <dgm:pt modelId="{D61B5385-C04C-4A93-94D2-8BC02F193EB2}" type="parTrans" cxnId="{2C55BD88-A6B5-4DC7-BDE7-18AF0DF75DD1}">
      <dgm:prSet/>
      <dgm:spPr/>
      <dgm:t>
        <a:bodyPr/>
        <a:lstStyle/>
        <a:p>
          <a:endParaRPr lang="fr-FR"/>
        </a:p>
      </dgm:t>
    </dgm:pt>
    <dgm:pt modelId="{33905215-405C-436B-813A-20A49806FF8D}" type="sibTrans" cxnId="{2C55BD88-A6B5-4DC7-BDE7-18AF0DF75DD1}">
      <dgm:prSet/>
      <dgm:spPr/>
      <dgm:t>
        <a:bodyPr/>
        <a:lstStyle/>
        <a:p>
          <a:endParaRPr lang="fr-FR"/>
        </a:p>
      </dgm:t>
    </dgm:pt>
    <dgm:pt modelId="{0547C7A4-D1B5-43FC-8F00-98A63B5C87B6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façon originale ou une autre façon  de produire, de mobiliser des savoirs et de développer des compétences. </a:t>
          </a:r>
          <a:endParaRPr lang="fr-FR" dirty="0"/>
        </a:p>
      </dgm:t>
    </dgm:pt>
    <dgm:pt modelId="{19C8396E-21C9-43A6-875A-1275E0878138}" type="parTrans" cxnId="{CA3A93EE-96D9-40C8-BA4A-44B513D37879}">
      <dgm:prSet/>
      <dgm:spPr/>
      <dgm:t>
        <a:bodyPr/>
        <a:lstStyle/>
        <a:p>
          <a:endParaRPr lang="fr-FR"/>
        </a:p>
      </dgm:t>
    </dgm:pt>
    <dgm:pt modelId="{7B85F208-11FB-4F51-82DD-04EE9A54739B}" type="sibTrans" cxnId="{CA3A93EE-96D9-40C8-BA4A-44B513D37879}">
      <dgm:prSet/>
      <dgm:spPr/>
      <dgm:t>
        <a:bodyPr/>
        <a:lstStyle/>
        <a:p>
          <a:endParaRPr lang="fr-FR"/>
        </a:p>
      </dgm:t>
    </dgm:pt>
    <dgm:pt modelId="{3D9F4F61-3686-43C3-BE52-6C3238C2EB3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expérience, comme d’autres (va permettre de développer des compétences professionnelles et transversales</a:t>
          </a:r>
          <a:endParaRPr lang="fr-FR" dirty="0"/>
        </a:p>
      </dgm:t>
    </dgm:pt>
    <dgm:pt modelId="{A4A68CB9-97AB-4067-8BB0-866481AEE8CA}" type="parTrans" cxnId="{A3F0843C-38A8-4533-AFA8-47DDDF8E6518}">
      <dgm:prSet/>
      <dgm:spPr/>
      <dgm:t>
        <a:bodyPr/>
        <a:lstStyle/>
        <a:p>
          <a:endParaRPr lang="fr-FR"/>
        </a:p>
      </dgm:t>
    </dgm:pt>
    <dgm:pt modelId="{988256E5-EA8F-46FD-95EA-893FA8D81779}" type="sibTrans" cxnId="{A3F0843C-38A8-4533-AFA8-47DDDF8E6518}">
      <dgm:prSet/>
      <dgm:spPr/>
      <dgm:t>
        <a:bodyPr/>
        <a:lstStyle/>
        <a:p>
          <a:endParaRPr lang="fr-FR"/>
        </a:p>
      </dgm:t>
    </dgm:pt>
    <dgm:pt modelId="{1E69B3AF-9F42-4B01-9255-D41B6C7FF22C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chef-d’œuvre qui est un entrainement au développement et à la mobilisation des compétences permet d’aborder à terme une tâche complexe par différentes approches et de démontrer l’apport de chaque discipline.</a:t>
          </a:r>
          <a:endParaRPr lang="fr-FR" dirty="0"/>
        </a:p>
      </dgm:t>
    </dgm:pt>
    <dgm:pt modelId="{CDCB9500-F893-4A65-AD5C-606CFE804D47}" type="parTrans" cxnId="{F0E3D240-232F-4A29-BC64-FCD18963DCE4}">
      <dgm:prSet/>
      <dgm:spPr/>
      <dgm:t>
        <a:bodyPr/>
        <a:lstStyle/>
        <a:p>
          <a:endParaRPr lang="fr-FR"/>
        </a:p>
      </dgm:t>
    </dgm:pt>
    <dgm:pt modelId="{CE8BA08B-E872-4F56-A402-39CE90B01011}" type="sibTrans" cxnId="{F0E3D240-232F-4A29-BC64-FCD18963DCE4}">
      <dgm:prSet/>
      <dgm:spPr/>
      <dgm:t>
        <a:bodyPr/>
        <a:lstStyle/>
        <a:p>
          <a:endParaRPr lang="fr-FR"/>
        </a:p>
      </dgm:t>
    </dgm:pt>
    <dgm:pt modelId="{75D0DEDD-EDF9-4672-B029-899DE49A4064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 d’œuvre pourra permettre de construire les compétences visées dans les différents parcours éducatifs (PEAC, Santé, Citoyen, Avenir). </a:t>
          </a:r>
          <a:endParaRPr lang="fr-FR" dirty="0"/>
        </a:p>
      </dgm:t>
    </dgm:pt>
    <dgm:pt modelId="{940F9C86-09D1-484B-949D-0E066CF77F3E}" type="parTrans" cxnId="{EE3505A9-6A68-43D2-8867-6EF45C739326}">
      <dgm:prSet/>
      <dgm:spPr/>
      <dgm:t>
        <a:bodyPr/>
        <a:lstStyle/>
        <a:p>
          <a:endParaRPr lang="fr-FR"/>
        </a:p>
      </dgm:t>
    </dgm:pt>
    <dgm:pt modelId="{A6172FEA-0216-474D-AD83-D8B58CC6F08D}" type="sibTrans" cxnId="{EE3505A9-6A68-43D2-8867-6EF45C739326}">
      <dgm:prSet/>
      <dgm:spPr/>
      <dgm:t>
        <a:bodyPr/>
        <a:lstStyle/>
        <a:p>
          <a:endParaRPr lang="fr-FR"/>
        </a:p>
      </dgm:t>
    </dgm:pt>
    <dgm:pt modelId="{08501810-7299-40C7-9B3A-ADAF5F3FE0DF}" type="pres">
      <dgm:prSet presAssocID="{25786BAB-570D-479D-ABEA-A7076F98BEA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D82BC9-2F76-4766-83AD-8CE137B42BFD}" type="pres">
      <dgm:prSet presAssocID="{25786BAB-570D-479D-ABEA-A7076F98BEAB}" presName="matrix" presStyleCnt="0"/>
      <dgm:spPr/>
      <dgm:t>
        <a:bodyPr/>
        <a:lstStyle/>
        <a:p>
          <a:endParaRPr lang="fr-FR"/>
        </a:p>
      </dgm:t>
    </dgm:pt>
    <dgm:pt modelId="{974ACBFD-01BE-43EF-BBA5-9644C9D1793A}" type="pres">
      <dgm:prSet presAssocID="{25786BAB-570D-479D-ABEA-A7076F98BEAB}" presName="tile1" presStyleLbl="node1" presStyleIdx="0" presStyleCnt="4"/>
      <dgm:spPr/>
      <dgm:t>
        <a:bodyPr/>
        <a:lstStyle/>
        <a:p>
          <a:endParaRPr lang="fr-FR"/>
        </a:p>
      </dgm:t>
    </dgm:pt>
    <dgm:pt modelId="{DCFCF5B5-F2A0-44A8-8EBC-B5D031F336BE}" type="pres">
      <dgm:prSet presAssocID="{25786BAB-570D-479D-ABEA-A7076F98B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4C8D0-164E-4305-846C-2D1C4CDC1552}" type="pres">
      <dgm:prSet presAssocID="{25786BAB-570D-479D-ABEA-A7076F98BEAB}" presName="tile2" presStyleLbl="node1" presStyleIdx="1" presStyleCnt="4" custLinFactY="-9147" custLinFactNeighborX="5978" custLinFactNeighborY="-100000"/>
      <dgm:spPr/>
      <dgm:t>
        <a:bodyPr/>
        <a:lstStyle/>
        <a:p>
          <a:endParaRPr lang="fr-FR"/>
        </a:p>
      </dgm:t>
    </dgm:pt>
    <dgm:pt modelId="{A86B3C74-A98D-48BA-A20C-C9CC5D10821E}" type="pres">
      <dgm:prSet presAssocID="{25786BAB-570D-479D-ABEA-A7076F98B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9442A-E98D-45AE-A3F8-176CAB3FFCCA}" type="pres">
      <dgm:prSet presAssocID="{25786BAB-570D-479D-ABEA-A7076F98BEAB}" presName="tile3" presStyleLbl="node1" presStyleIdx="2" presStyleCnt="4"/>
      <dgm:spPr/>
      <dgm:t>
        <a:bodyPr/>
        <a:lstStyle/>
        <a:p>
          <a:endParaRPr lang="fr-FR"/>
        </a:p>
      </dgm:t>
    </dgm:pt>
    <dgm:pt modelId="{7D36DE93-85E7-4F43-B8EC-9D454811333C}" type="pres">
      <dgm:prSet presAssocID="{25786BAB-570D-479D-ABEA-A7076F98B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0195E-8169-4285-B8BF-802F571F2DB9}" type="pres">
      <dgm:prSet presAssocID="{25786BAB-570D-479D-ABEA-A7076F98BEAB}" presName="tile4" presStyleLbl="node1" presStyleIdx="3" presStyleCnt="4"/>
      <dgm:spPr/>
      <dgm:t>
        <a:bodyPr/>
        <a:lstStyle/>
        <a:p>
          <a:endParaRPr lang="fr-FR"/>
        </a:p>
      </dgm:t>
    </dgm:pt>
    <dgm:pt modelId="{ECC7C3DF-E86C-46D9-B7DA-656D2F525CA9}" type="pres">
      <dgm:prSet presAssocID="{25786BAB-570D-479D-ABEA-A7076F98B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0D2B0C-DBCB-4C0F-92F3-32D4EBA8C3B0}" type="pres">
      <dgm:prSet presAssocID="{25786BAB-570D-479D-ABEA-A7076F98BEAB}" presName="centerTile" presStyleLbl="fgShp" presStyleIdx="0" presStyleCnt="1" custScaleX="105089" custScaleY="9240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BA52D17-0260-412F-B074-1F5CEAE93626}" type="presOf" srcId="{FC05237F-E53D-42E3-B32D-51E1399AE4C1}" destId="{D50D2B0C-DBCB-4C0F-92F3-32D4EBA8C3B0}" srcOrd="0" destOrd="0" presId="urn:microsoft.com/office/officeart/2005/8/layout/matrix1"/>
    <dgm:cxn modelId="{731180D1-A919-40EC-816F-6670745C7CC4}" type="presOf" srcId="{75D0DEDD-EDF9-4672-B029-899DE49A4064}" destId="{0390195E-8169-4285-B8BF-802F571F2DB9}" srcOrd="0" destOrd="0" presId="urn:microsoft.com/office/officeart/2005/8/layout/matrix1"/>
    <dgm:cxn modelId="{2C55BD88-A6B5-4DC7-BDE7-18AF0DF75DD1}" srcId="{25786BAB-570D-479D-ABEA-A7076F98BEAB}" destId="{FC05237F-E53D-42E3-B32D-51E1399AE4C1}" srcOrd="0" destOrd="0" parTransId="{D61B5385-C04C-4A93-94D2-8BC02F193EB2}" sibTransId="{33905215-405C-436B-813A-20A49806FF8D}"/>
    <dgm:cxn modelId="{F0E3D240-232F-4A29-BC64-FCD18963DCE4}" srcId="{FC05237F-E53D-42E3-B32D-51E1399AE4C1}" destId="{1E69B3AF-9F42-4B01-9255-D41B6C7FF22C}" srcOrd="2" destOrd="0" parTransId="{CDCB9500-F893-4A65-AD5C-606CFE804D47}" sibTransId="{CE8BA08B-E872-4F56-A402-39CE90B01011}"/>
    <dgm:cxn modelId="{A3F0843C-38A8-4533-AFA8-47DDDF8E6518}" srcId="{FC05237F-E53D-42E3-B32D-51E1399AE4C1}" destId="{3D9F4F61-3686-43C3-BE52-6C3238C2EB3C}" srcOrd="1" destOrd="0" parTransId="{A4A68CB9-97AB-4067-8BB0-866481AEE8CA}" sibTransId="{988256E5-EA8F-46FD-95EA-893FA8D81779}"/>
    <dgm:cxn modelId="{6B9869AB-0EA5-4460-B052-735B46348F32}" type="presOf" srcId="{3D9F4F61-3686-43C3-BE52-6C3238C2EB3C}" destId="{A86B3C74-A98D-48BA-A20C-C9CC5D10821E}" srcOrd="1" destOrd="0" presId="urn:microsoft.com/office/officeart/2005/8/layout/matrix1"/>
    <dgm:cxn modelId="{EE3505A9-6A68-43D2-8867-6EF45C739326}" srcId="{FC05237F-E53D-42E3-B32D-51E1399AE4C1}" destId="{75D0DEDD-EDF9-4672-B029-899DE49A4064}" srcOrd="3" destOrd="0" parTransId="{940F9C86-09D1-484B-949D-0E066CF77F3E}" sibTransId="{A6172FEA-0216-474D-AD83-D8B58CC6F08D}"/>
    <dgm:cxn modelId="{FDEF6D66-7982-4A15-977C-F166668073F6}" type="presOf" srcId="{0547C7A4-D1B5-43FC-8F00-98A63B5C87B6}" destId="{974ACBFD-01BE-43EF-BBA5-9644C9D1793A}" srcOrd="0" destOrd="0" presId="urn:microsoft.com/office/officeart/2005/8/layout/matrix1"/>
    <dgm:cxn modelId="{CA3A93EE-96D9-40C8-BA4A-44B513D37879}" srcId="{FC05237F-E53D-42E3-B32D-51E1399AE4C1}" destId="{0547C7A4-D1B5-43FC-8F00-98A63B5C87B6}" srcOrd="0" destOrd="0" parTransId="{19C8396E-21C9-43A6-875A-1275E0878138}" sibTransId="{7B85F208-11FB-4F51-82DD-04EE9A54739B}"/>
    <dgm:cxn modelId="{20D9C53F-EE62-41E7-8186-D6803A6EB1D4}" type="presOf" srcId="{3D9F4F61-3686-43C3-BE52-6C3238C2EB3C}" destId="{0F64C8D0-164E-4305-846C-2D1C4CDC1552}" srcOrd="0" destOrd="0" presId="urn:microsoft.com/office/officeart/2005/8/layout/matrix1"/>
    <dgm:cxn modelId="{2BA32F47-E8E6-4FC5-B8EC-4D6A71C0776D}" type="presOf" srcId="{25786BAB-570D-479D-ABEA-A7076F98BEAB}" destId="{08501810-7299-40C7-9B3A-ADAF5F3FE0DF}" srcOrd="0" destOrd="0" presId="urn:microsoft.com/office/officeart/2005/8/layout/matrix1"/>
    <dgm:cxn modelId="{BF89A861-E9B5-4D73-98F5-D50CA7FD3AAC}" type="presOf" srcId="{75D0DEDD-EDF9-4672-B029-899DE49A4064}" destId="{ECC7C3DF-E86C-46D9-B7DA-656D2F525CA9}" srcOrd="1" destOrd="0" presId="urn:microsoft.com/office/officeart/2005/8/layout/matrix1"/>
    <dgm:cxn modelId="{A2853C37-6D64-4FF4-94A2-897B49EC719E}" type="presOf" srcId="{1E69B3AF-9F42-4B01-9255-D41B6C7FF22C}" destId="{9E49442A-E98D-45AE-A3F8-176CAB3FFCCA}" srcOrd="0" destOrd="0" presId="urn:microsoft.com/office/officeart/2005/8/layout/matrix1"/>
    <dgm:cxn modelId="{1F92595D-D745-4AB3-BBB0-9E970AE0601F}" type="presOf" srcId="{1E69B3AF-9F42-4B01-9255-D41B6C7FF22C}" destId="{7D36DE93-85E7-4F43-B8EC-9D454811333C}" srcOrd="1" destOrd="0" presId="urn:microsoft.com/office/officeart/2005/8/layout/matrix1"/>
    <dgm:cxn modelId="{2A660468-BC96-4898-9808-21B84F772C1D}" type="presOf" srcId="{0547C7A4-D1B5-43FC-8F00-98A63B5C87B6}" destId="{DCFCF5B5-F2A0-44A8-8EBC-B5D031F336BE}" srcOrd="1" destOrd="0" presId="urn:microsoft.com/office/officeart/2005/8/layout/matrix1"/>
    <dgm:cxn modelId="{DD72B20C-EB37-425A-B3C3-BE0772B99938}" type="presParOf" srcId="{08501810-7299-40C7-9B3A-ADAF5F3FE0DF}" destId="{2CD82BC9-2F76-4766-83AD-8CE137B42BFD}" srcOrd="0" destOrd="0" presId="urn:microsoft.com/office/officeart/2005/8/layout/matrix1"/>
    <dgm:cxn modelId="{32CB9B03-C1A1-4B6F-BFED-F6B936E26019}" type="presParOf" srcId="{2CD82BC9-2F76-4766-83AD-8CE137B42BFD}" destId="{974ACBFD-01BE-43EF-BBA5-9644C9D1793A}" srcOrd="0" destOrd="0" presId="urn:microsoft.com/office/officeart/2005/8/layout/matrix1"/>
    <dgm:cxn modelId="{A482CA90-1833-4F2F-87B4-E4836362B09C}" type="presParOf" srcId="{2CD82BC9-2F76-4766-83AD-8CE137B42BFD}" destId="{DCFCF5B5-F2A0-44A8-8EBC-B5D031F336BE}" srcOrd="1" destOrd="0" presId="urn:microsoft.com/office/officeart/2005/8/layout/matrix1"/>
    <dgm:cxn modelId="{A61DE670-A907-4553-AC73-FDC50C7B304F}" type="presParOf" srcId="{2CD82BC9-2F76-4766-83AD-8CE137B42BFD}" destId="{0F64C8D0-164E-4305-846C-2D1C4CDC1552}" srcOrd="2" destOrd="0" presId="urn:microsoft.com/office/officeart/2005/8/layout/matrix1"/>
    <dgm:cxn modelId="{CE97B4F4-923C-400A-9410-5D91CD0980F8}" type="presParOf" srcId="{2CD82BC9-2F76-4766-83AD-8CE137B42BFD}" destId="{A86B3C74-A98D-48BA-A20C-C9CC5D10821E}" srcOrd="3" destOrd="0" presId="urn:microsoft.com/office/officeart/2005/8/layout/matrix1"/>
    <dgm:cxn modelId="{0E594E1E-344F-4AB9-B6B8-E92E839EE087}" type="presParOf" srcId="{2CD82BC9-2F76-4766-83AD-8CE137B42BFD}" destId="{9E49442A-E98D-45AE-A3F8-176CAB3FFCCA}" srcOrd="4" destOrd="0" presId="urn:microsoft.com/office/officeart/2005/8/layout/matrix1"/>
    <dgm:cxn modelId="{20FBE058-52D6-42D6-8F68-D96FA6CF1B63}" type="presParOf" srcId="{2CD82BC9-2F76-4766-83AD-8CE137B42BFD}" destId="{7D36DE93-85E7-4F43-B8EC-9D454811333C}" srcOrd="5" destOrd="0" presId="urn:microsoft.com/office/officeart/2005/8/layout/matrix1"/>
    <dgm:cxn modelId="{2A6F8FF5-3B0F-4014-8C56-4D9024874D5D}" type="presParOf" srcId="{2CD82BC9-2F76-4766-83AD-8CE137B42BFD}" destId="{0390195E-8169-4285-B8BF-802F571F2DB9}" srcOrd="6" destOrd="0" presId="urn:microsoft.com/office/officeart/2005/8/layout/matrix1"/>
    <dgm:cxn modelId="{AA14E712-A149-4B8B-8E28-62671F33650E}" type="presParOf" srcId="{2CD82BC9-2F76-4766-83AD-8CE137B42BFD}" destId="{ECC7C3DF-E86C-46D9-B7DA-656D2F525CA9}" srcOrd="7" destOrd="0" presId="urn:microsoft.com/office/officeart/2005/8/layout/matrix1"/>
    <dgm:cxn modelId="{CF5708B2-39CA-4264-9A49-A8A800FB501A}" type="presParOf" srcId="{08501810-7299-40C7-9B3A-ADAF5F3FE0DF}" destId="{D50D2B0C-DBCB-4C0F-92F3-32D4EBA8C3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542D4-055F-4719-BE66-97284B50F099}" type="doc">
      <dgm:prSet loTypeId="urn:microsoft.com/office/officeart/2005/8/layout/hierarchy4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6B517006-9CDE-43EE-9BE5-A3F9466035E9}">
      <dgm:prSet phldrT="[Texte]" custT="1"/>
      <dgm:spPr/>
      <dgm:t>
        <a:bodyPr/>
        <a:lstStyle/>
        <a:p>
          <a:pPr rtl="0"/>
          <a:r>
            <a:rPr lang="fr-FR" sz="2400" b="1" kern="1200" dirty="0" smtClean="0">
              <a:latin typeface="+mn-lt"/>
              <a:ea typeface="+mn-ea"/>
              <a:cs typeface="+mn-cs"/>
            </a:rPr>
            <a:t>La mise en valeur du Chef d’œuvre</a:t>
          </a:r>
        </a:p>
        <a:p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restitution du projet</a:t>
          </a:r>
          <a:endParaRPr lang="fr-FR" sz="2000" b="1" kern="1200" dirty="0"/>
        </a:p>
      </dgm:t>
    </dgm:pt>
    <dgm:pt modelId="{AB9D60D5-0A82-4D57-9C76-515D3BC1A65E}" type="parTrans" cxnId="{925C0CBB-2C3D-4509-A754-459D9315B237}">
      <dgm:prSet/>
      <dgm:spPr/>
      <dgm:t>
        <a:bodyPr/>
        <a:lstStyle/>
        <a:p>
          <a:endParaRPr lang="fr-FR" sz="1600"/>
        </a:p>
      </dgm:t>
    </dgm:pt>
    <dgm:pt modelId="{580CD6D6-DA96-4844-95A5-C73C129A811C}" type="sibTrans" cxnId="{925C0CBB-2C3D-4509-A754-459D9315B237}">
      <dgm:prSet/>
      <dgm:spPr/>
      <dgm:t>
        <a:bodyPr/>
        <a:lstStyle/>
        <a:p>
          <a:endParaRPr lang="fr-FR" sz="1600"/>
        </a:p>
      </dgm:t>
    </dgm:pt>
    <dgm:pt modelId="{9384A40C-37A9-4B23-A884-885134D3AEAD}">
      <dgm:prSet phldrT="[Texte]" custT="1"/>
      <dgm:spPr/>
      <dgm:t>
        <a:bodyPr/>
        <a:lstStyle/>
        <a:p>
          <a:r>
            <a:rPr lang="fr-FR" sz="20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Différents lieux </a:t>
          </a:r>
          <a:endParaRPr lang="fr-FR" sz="2000" b="1" dirty="0"/>
        </a:p>
      </dgm:t>
    </dgm:pt>
    <dgm:pt modelId="{857889C3-E52A-44D8-9305-6B65B7A4E4B5}" type="parTrans" cxnId="{70EE65AB-C229-4F45-9086-5379EA605EEE}">
      <dgm:prSet/>
      <dgm:spPr/>
      <dgm:t>
        <a:bodyPr/>
        <a:lstStyle/>
        <a:p>
          <a:endParaRPr lang="fr-FR" sz="1600"/>
        </a:p>
      </dgm:t>
    </dgm:pt>
    <dgm:pt modelId="{853461FA-6D79-40F0-9DFF-B5C34CE80ABD}" type="sibTrans" cxnId="{70EE65AB-C229-4F45-9086-5379EA605EEE}">
      <dgm:prSet/>
      <dgm:spPr/>
      <dgm:t>
        <a:bodyPr/>
        <a:lstStyle/>
        <a:p>
          <a:endParaRPr lang="fr-FR" sz="1600"/>
        </a:p>
      </dgm:t>
    </dgm:pt>
    <dgm:pt modelId="{4A7A9646-6E18-4120-BB68-D8317B11718B}">
      <dgm:prSet phldrT="[Texte]" custT="1"/>
      <dgm:spPr/>
      <dgm:t>
        <a:bodyPr/>
        <a:lstStyle/>
        <a:p>
          <a:pPr algn="ctr"/>
          <a:r>
            <a: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 sein de l’établissement lors d’un évènement </a:t>
          </a:r>
          <a:endParaRPr lang="fr-FR" sz="1400" dirty="0">
            <a:solidFill>
              <a:schemeClr val="tx1"/>
            </a:solidFill>
          </a:endParaRPr>
        </a:p>
      </dgm:t>
    </dgm:pt>
    <dgm:pt modelId="{4AC7DC63-36C6-4BD7-8C54-B038EBDDC692}" type="parTrans" cxnId="{939C6021-5ADC-4D90-A3A5-0292E0EAF941}">
      <dgm:prSet/>
      <dgm:spPr/>
      <dgm:t>
        <a:bodyPr/>
        <a:lstStyle/>
        <a:p>
          <a:endParaRPr lang="fr-FR" sz="1600"/>
        </a:p>
      </dgm:t>
    </dgm:pt>
    <dgm:pt modelId="{E1A00CE5-B4C5-41BA-A4ED-77ADD0A3D5DA}" type="sibTrans" cxnId="{939C6021-5ADC-4D90-A3A5-0292E0EAF941}">
      <dgm:prSet/>
      <dgm:spPr/>
      <dgm:t>
        <a:bodyPr/>
        <a:lstStyle/>
        <a:p>
          <a:endParaRPr lang="fr-FR" sz="1600"/>
        </a:p>
      </dgm:t>
    </dgm:pt>
    <dgm:pt modelId="{15222F46-9383-40BD-916B-0323A91D2BEF}">
      <dgm:prSet phldrT="[Texte]" custT="1"/>
      <dgm:spPr/>
      <dgm:t>
        <a:bodyPr/>
        <a:lstStyle/>
        <a:p>
          <a:pPr algn="ctr"/>
          <a:r>
            <a: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Chez les partenaires associés au projet</a:t>
          </a:r>
          <a:endParaRPr lang="fr-FR" sz="1400" dirty="0">
            <a:solidFill>
              <a:schemeClr val="tx1"/>
            </a:solidFill>
          </a:endParaRPr>
        </a:p>
      </dgm:t>
    </dgm:pt>
    <dgm:pt modelId="{EAE18E4E-D180-4429-8AF2-424258DC3447}" type="parTrans" cxnId="{2388B708-47E2-4E28-9ACB-81BAC03106E0}">
      <dgm:prSet/>
      <dgm:spPr/>
      <dgm:t>
        <a:bodyPr/>
        <a:lstStyle/>
        <a:p>
          <a:endParaRPr lang="fr-FR" sz="1600"/>
        </a:p>
      </dgm:t>
    </dgm:pt>
    <dgm:pt modelId="{FDC5EA5D-142E-4327-8A44-9BC905A98104}" type="sibTrans" cxnId="{2388B708-47E2-4E28-9ACB-81BAC03106E0}">
      <dgm:prSet/>
      <dgm:spPr/>
      <dgm:t>
        <a:bodyPr/>
        <a:lstStyle/>
        <a:p>
          <a:endParaRPr lang="fr-FR" sz="1600"/>
        </a:p>
      </dgm:t>
    </dgm:pt>
    <dgm:pt modelId="{88A766F3-3E61-44B1-AC80-900F364F28CC}">
      <dgm:prSet phldrT="[Texte]" custT="1"/>
      <dgm:spPr/>
      <dgm:t>
        <a:bodyPr/>
        <a:lstStyle/>
        <a:p>
          <a:r>
            <a:rPr lang="fr-FR" sz="2000" b="1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Différents formats </a:t>
          </a:r>
          <a:endParaRPr lang="fr-FR" sz="2000" b="1" dirty="0"/>
        </a:p>
      </dgm:t>
    </dgm:pt>
    <dgm:pt modelId="{46081EFB-3022-4452-8874-7C36EBA1AE69}" type="parTrans" cxnId="{0FE78E39-9B58-4456-B9A8-8AF8ABAB5859}">
      <dgm:prSet/>
      <dgm:spPr/>
      <dgm:t>
        <a:bodyPr/>
        <a:lstStyle/>
        <a:p>
          <a:endParaRPr lang="fr-FR" sz="1600"/>
        </a:p>
      </dgm:t>
    </dgm:pt>
    <dgm:pt modelId="{D5D56FC9-34DE-4080-9293-F5287A8289CF}" type="sibTrans" cxnId="{0FE78E39-9B58-4456-B9A8-8AF8ABAB5859}">
      <dgm:prSet/>
      <dgm:spPr/>
      <dgm:t>
        <a:bodyPr/>
        <a:lstStyle/>
        <a:p>
          <a:endParaRPr lang="fr-FR" sz="1600"/>
        </a:p>
      </dgm:t>
    </dgm:pt>
    <dgm:pt modelId="{77D08AB4-196A-4C55-B472-0362ACD68973}">
      <dgm:prSet phldrT="[Texte]" custT="1"/>
      <dgm:spPr/>
      <dgm:t>
        <a:bodyPr/>
        <a:lstStyle/>
        <a:p>
          <a:pPr algn="ctr"/>
          <a:r>
            <a: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Expositions des réalisations</a:t>
          </a:r>
          <a:endParaRPr lang="fr-FR" sz="1400" dirty="0">
            <a:solidFill>
              <a:schemeClr val="tx1"/>
            </a:solidFill>
          </a:endParaRPr>
        </a:p>
      </dgm:t>
    </dgm:pt>
    <dgm:pt modelId="{396DB9C2-B6C0-44AD-A551-928B7E9F11FF}" type="parTrans" cxnId="{998D4B58-186B-49B4-B55D-27E544F37D27}">
      <dgm:prSet/>
      <dgm:spPr/>
      <dgm:t>
        <a:bodyPr/>
        <a:lstStyle/>
        <a:p>
          <a:endParaRPr lang="fr-FR" sz="1600"/>
        </a:p>
      </dgm:t>
    </dgm:pt>
    <dgm:pt modelId="{5C3E926E-02C6-4983-8B8B-1B1E61500F6C}" type="sibTrans" cxnId="{998D4B58-186B-49B4-B55D-27E544F37D27}">
      <dgm:prSet/>
      <dgm:spPr/>
      <dgm:t>
        <a:bodyPr/>
        <a:lstStyle/>
        <a:p>
          <a:endParaRPr lang="fr-FR" sz="1600"/>
        </a:p>
      </dgm:t>
    </dgm:pt>
    <dgm:pt modelId="{A9E850BC-00AA-4A14-8CBE-82FD9F540459}">
      <dgm:prSet phldrT="[Texte]" custT="1"/>
      <dgm:spPr/>
      <dgm:t>
        <a:bodyPr/>
        <a:lstStyle/>
        <a:p>
          <a:pPr algn="ctr"/>
          <a:r>
            <a: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Articles publiés (écrits, audio, vidéo, photos..) dans les médias</a:t>
          </a:r>
          <a:endParaRPr lang="fr-FR" sz="1400" dirty="0">
            <a:solidFill>
              <a:schemeClr val="tx1"/>
            </a:solidFill>
          </a:endParaRPr>
        </a:p>
      </dgm:t>
    </dgm:pt>
    <dgm:pt modelId="{E5B6FDD8-D466-405A-B865-8186F6C3488B}" type="parTrans" cxnId="{F7CF2082-E401-4625-AA21-FD12C5AD850F}">
      <dgm:prSet/>
      <dgm:spPr/>
      <dgm:t>
        <a:bodyPr/>
        <a:lstStyle/>
        <a:p>
          <a:endParaRPr lang="fr-FR" sz="1600"/>
        </a:p>
      </dgm:t>
    </dgm:pt>
    <dgm:pt modelId="{B5905CA5-5D1F-4137-9BBC-A5E43BBDBAB4}" type="sibTrans" cxnId="{F7CF2082-E401-4625-AA21-FD12C5AD850F}">
      <dgm:prSet/>
      <dgm:spPr/>
      <dgm:t>
        <a:bodyPr/>
        <a:lstStyle/>
        <a:p>
          <a:endParaRPr lang="fr-FR" sz="1600"/>
        </a:p>
      </dgm:t>
    </dgm:pt>
    <dgm:pt modelId="{AFAB13BF-01B1-4B04-9C8C-05FBAF69C0D5}">
      <dgm:prSet phldrT="[Texte]" custT="1"/>
      <dgm:spPr/>
      <dgm:t>
        <a:bodyPr/>
        <a:lstStyle/>
        <a:p>
          <a:pPr algn="ctr"/>
          <a:r>
            <a: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Film, productions numériques, animations virtuelles (réalité virtuelle)</a:t>
          </a:r>
          <a:endParaRPr lang="fr-FR" sz="1400" dirty="0">
            <a:solidFill>
              <a:schemeClr val="tx1"/>
            </a:solidFill>
          </a:endParaRPr>
        </a:p>
      </dgm:t>
    </dgm:pt>
    <dgm:pt modelId="{0E9274EC-01FD-4829-808A-E409EE5A4485}" type="parTrans" cxnId="{5CC371B6-C946-4193-BCAC-742B1229E3C6}">
      <dgm:prSet/>
      <dgm:spPr/>
      <dgm:t>
        <a:bodyPr/>
        <a:lstStyle/>
        <a:p>
          <a:endParaRPr lang="fr-FR" sz="1600"/>
        </a:p>
      </dgm:t>
    </dgm:pt>
    <dgm:pt modelId="{A9796268-162D-4F6D-A55C-A3937A594248}" type="sibTrans" cxnId="{5CC371B6-C946-4193-BCAC-742B1229E3C6}">
      <dgm:prSet/>
      <dgm:spPr/>
      <dgm:t>
        <a:bodyPr/>
        <a:lstStyle/>
        <a:p>
          <a:endParaRPr lang="fr-FR" sz="1600"/>
        </a:p>
      </dgm:t>
    </dgm:pt>
    <dgm:pt modelId="{9BFD1E81-3191-4F3A-A789-A908371A3088}" type="pres">
      <dgm:prSet presAssocID="{4F7542D4-055F-4719-BE66-97284B50F0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70E5214-0F83-4066-ACAF-EA18648D0A2E}" type="pres">
      <dgm:prSet presAssocID="{6B517006-9CDE-43EE-9BE5-A3F9466035E9}" presName="vertOne" presStyleCnt="0"/>
      <dgm:spPr/>
      <dgm:t>
        <a:bodyPr/>
        <a:lstStyle/>
        <a:p>
          <a:endParaRPr lang="fr-FR"/>
        </a:p>
      </dgm:t>
    </dgm:pt>
    <dgm:pt modelId="{75321BD4-819E-46A9-8DCD-438722EE3816}" type="pres">
      <dgm:prSet presAssocID="{6B517006-9CDE-43EE-9BE5-A3F9466035E9}" presName="txOne" presStyleLbl="node0" presStyleIdx="0" presStyleCnt="1" custScaleY="64445" custLinFactNeighborX="11" custLinFactNeighborY="-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79F6B6-8A3E-449C-98B5-D8DB0ED71FC6}" type="pres">
      <dgm:prSet presAssocID="{6B517006-9CDE-43EE-9BE5-A3F9466035E9}" presName="parTransOne" presStyleCnt="0"/>
      <dgm:spPr/>
      <dgm:t>
        <a:bodyPr/>
        <a:lstStyle/>
        <a:p>
          <a:endParaRPr lang="fr-FR"/>
        </a:p>
      </dgm:t>
    </dgm:pt>
    <dgm:pt modelId="{98DFF9CB-59C0-4B4D-96CB-D894294DAB54}" type="pres">
      <dgm:prSet presAssocID="{6B517006-9CDE-43EE-9BE5-A3F9466035E9}" presName="horzOne" presStyleCnt="0"/>
      <dgm:spPr/>
      <dgm:t>
        <a:bodyPr/>
        <a:lstStyle/>
        <a:p>
          <a:endParaRPr lang="fr-FR"/>
        </a:p>
      </dgm:t>
    </dgm:pt>
    <dgm:pt modelId="{6880A574-7F1A-4671-B1AC-2A5A80909F15}" type="pres">
      <dgm:prSet presAssocID="{9384A40C-37A9-4B23-A884-885134D3AEAD}" presName="vertTwo" presStyleCnt="0"/>
      <dgm:spPr/>
      <dgm:t>
        <a:bodyPr/>
        <a:lstStyle/>
        <a:p>
          <a:endParaRPr lang="fr-FR"/>
        </a:p>
      </dgm:t>
    </dgm:pt>
    <dgm:pt modelId="{5CB47108-654F-4CCC-97C8-2AD586BBBD3F}" type="pres">
      <dgm:prSet presAssocID="{9384A40C-37A9-4B23-A884-885134D3AEAD}" presName="txTwo" presStyleLbl="node2" presStyleIdx="0" presStyleCnt="2" custLinFactNeighborX="-29" custLinFactNeighborY="31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C290AB-CFF1-49DF-B53B-B52C616E4F5E}" type="pres">
      <dgm:prSet presAssocID="{9384A40C-37A9-4B23-A884-885134D3AEAD}" presName="parTransTwo" presStyleCnt="0"/>
      <dgm:spPr/>
      <dgm:t>
        <a:bodyPr/>
        <a:lstStyle/>
        <a:p>
          <a:endParaRPr lang="fr-FR"/>
        </a:p>
      </dgm:t>
    </dgm:pt>
    <dgm:pt modelId="{698C0E11-8AE5-4659-89FF-045C922CD2FB}" type="pres">
      <dgm:prSet presAssocID="{9384A40C-37A9-4B23-A884-885134D3AEAD}" presName="horzTwo" presStyleCnt="0"/>
      <dgm:spPr/>
      <dgm:t>
        <a:bodyPr/>
        <a:lstStyle/>
        <a:p>
          <a:endParaRPr lang="fr-FR"/>
        </a:p>
      </dgm:t>
    </dgm:pt>
    <dgm:pt modelId="{D3571061-FEAB-45F8-A20D-BCE9BD06DCCF}" type="pres">
      <dgm:prSet presAssocID="{4A7A9646-6E18-4120-BB68-D8317B11718B}" presName="vertThree" presStyleCnt="0"/>
      <dgm:spPr/>
      <dgm:t>
        <a:bodyPr/>
        <a:lstStyle/>
        <a:p>
          <a:endParaRPr lang="fr-FR"/>
        </a:p>
      </dgm:t>
    </dgm:pt>
    <dgm:pt modelId="{11E4D055-047E-4954-A9E6-D9497A917458}" type="pres">
      <dgm:prSet presAssocID="{4A7A9646-6E18-4120-BB68-D8317B11718B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4E9FDA-0B93-4A6C-AEBE-AE30F109889E}" type="pres">
      <dgm:prSet presAssocID="{4A7A9646-6E18-4120-BB68-D8317B11718B}" presName="horzThree" presStyleCnt="0"/>
      <dgm:spPr/>
      <dgm:t>
        <a:bodyPr/>
        <a:lstStyle/>
        <a:p>
          <a:endParaRPr lang="fr-FR"/>
        </a:p>
      </dgm:t>
    </dgm:pt>
    <dgm:pt modelId="{BE4023CA-E1CE-43E2-871A-4FD858C9E268}" type="pres">
      <dgm:prSet presAssocID="{E1A00CE5-B4C5-41BA-A4ED-77ADD0A3D5DA}" presName="sibSpaceThree" presStyleCnt="0"/>
      <dgm:spPr/>
      <dgm:t>
        <a:bodyPr/>
        <a:lstStyle/>
        <a:p>
          <a:endParaRPr lang="fr-FR"/>
        </a:p>
      </dgm:t>
    </dgm:pt>
    <dgm:pt modelId="{408B265B-1D6C-4A80-AF9F-DEFF391A6E3E}" type="pres">
      <dgm:prSet presAssocID="{15222F46-9383-40BD-916B-0323A91D2BEF}" presName="vertThree" presStyleCnt="0"/>
      <dgm:spPr/>
      <dgm:t>
        <a:bodyPr/>
        <a:lstStyle/>
        <a:p>
          <a:endParaRPr lang="fr-FR"/>
        </a:p>
      </dgm:t>
    </dgm:pt>
    <dgm:pt modelId="{23E005C1-1361-4111-9F3B-92DE94D5715F}" type="pres">
      <dgm:prSet presAssocID="{15222F46-9383-40BD-916B-0323A91D2BEF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7B24A7-C4FD-4E33-B01C-30D48E922161}" type="pres">
      <dgm:prSet presAssocID="{15222F46-9383-40BD-916B-0323A91D2BEF}" presName="horzThree" presStyleCnt="0"/>
      <dgm:spPr/>
      <dgm:t>
        <a:bodyPr/>
        <a:lstStyle/>
        <a:p>
          <a:endParaRPr lang="fr-FR"/>
        </a:p>
      </dgm:t>
    </dgm:pt>
    <dgm:pt modelId="{4CD507EA-1D59-4161-B238-69FE990DF52A}" type="pres">
      <dgm:prSet presAssocID="{853461FA-6D79-40F0-9DFF-B5C34CE80ABD}" presName="sibSpaceTwo" presStyleCnt="0"/>
      <dgm:spPr/>
      <dgm:t>
        <a:bodyPr/>
        <a:lstStyle/>
        <a:p>
          <a:endParaRPr lang="fr-FR"/>
        </a:p>
      </dgm:t>
    </dgm:pt>
    <dgm:pt modelId="{F4C647A9-82E2-4B19-A63A-D4730FA7FD4E}" type="pres">
      <dgm:prSet presAssocID="{88A766F3-3E61-44B1-AC80-900F364F28CC}" presName="vertTwo" presStyleCnt="0"/>
      <dgm:spPr/>
      <dgm:t>
        <a:bodyPr/>
        <a:lstStyle/>
        <a:p>
          <a:endParaRPr lang="fr-FR"/>
        </a:p>
      </dgm:t>
    </dgm:pt>
    <dgm:pt modelId="{127055FA-BA09-46CB-A751-5C610B1A5C71}" type="pres">
      <dgm:prSet presAssocID="{88A766F3-3E61-44B1-AC80-900F364F28C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47B71A-A7A4-4D2B-A794-4F41C9F5752E}" type="pres">
      <dgm:prSet presAssocID="{88A766F3-3E61-44B1-AC80-900F364F28CC}" presName="parTransTwo" presStyleCnt="0"/>
      <dgm:spPr/>
      <dgm:t>
        <a:bodyPr/>
        <a:lstStyle/>
        <a:p>
          <a:endParaRPr lang="fr-FR"/>
        </a:p>
      </dgm:t>
    </dgm:pt>
    <dgm:pt modelId="{D0B5C845-9C16-4045-A158-8C3D88BAFEC8}" type="pres">
      <dgm:prSet presAssocID="{88A766F3-3E61-44B1-AC80-900F364F28CC}" presName="horzTwo" presStyleCnt="0"/>
      <dgm:spPr/>
      <dgm:t>
        <a:bodyPr/>
        <a:lstStyle/>
        <a:p>
          <a:endParaRPr lang="fr-FR"/>
        </a:p>
      </dgm:t>
    </dgm:pt>
    <dgm:pt modelId="{7986AD1C-9B9A-452D-9738-CAB330526FD2}" type="pres">
      <dgm:prSet presAssocID="{77D08AB4-196A-4C55-B472-0362ACD68973}" presName="vertThree" presStyleCnt="0"/>
      <dgm:spPr/>
      <dgm:t>
        <a:bodyPr/>
        <a:lstStyle/>
        <a:p>
          <a:endParaRPr lang="fr-FR"/>
        </a:p>
      </dgm:t>
    </dgm:pt>
    <dgm:pt modelId="{97B97B43-5BF3-4F86-8DA5-786C9CE96A48}" type="pres">
      <dgm:prSet presAssocID="{77D08AB4-196A-4C55-B472-0362ACD68973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5EB64C-6874-457E-A02C-FF74EE4A3E62}" type="pres">
      <dgm:prSet presAssocID="{77D08AB4-196A-4C55-B472-0362ACD68973}" presName="horzThree" presStyleCnt="0"/>
      <dgm:spPr/>
      <dgm:t>
        <a:bodyPr/>
        <a:lstStyle/>
        <a:p>
          <a:endParaRPr lang="fr-FR"/>
        </a:p>
      </dgm:t>
    </dgm:pt>
    <dgm:pt modelId="{AFE54DC1-DFEA-40DE-A99B-5E285C6A634E}" type="pres">
      <dgm:prSet presAssocID="{5C3E926E-02C6-4983-8B8B-1B1E61500F6C}" presName="sibSpaceThree" presStyleCnt="0"/>
      <dgm:spPr/>
      <dgm:t>
        <a:bodyPr/>
        <a:lstStyle/>
        <a:p>
          <a:endParaRPr lang="fr-FR"/>
        </a:p>
      </dgm:t>
    </dgm:pt>
    <dgm:pt modelId="{9D84C3DC-7081-4A3D-B97A-9E80AF6467B2}" type="pres">
      <dgm:prSet presAssocID="{A9E850BC-00AA-4A14-8CBE-82FD9F540459}" presName="vertThree" presStyleCnt="0"/>
      <dgm:spPr/>
      <dgm:t>
        <a:bodyPr/>
        <a:lstStyle/>
        <a:p>
          <a:endParaRPr lang="fr-FR"/>
        </a:p>
      </dgm:t>
    </dgm:pt>
    <dgm:pt modelId="{B0AD7505-E16F-4452-9817-D8AF0BBB715B}" type="pres">
      <dgm:prSet presAssocID="{A9E850BC-00AA-4A14-8CBE-82FD9F540459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1EBBB2-9118-4E36-A0EE-1AB7EEB50440}" type="pres">
      <dgm:prSet presAssocID="{A9E850BC-00AA-4A14-8CBE-82FD9F540459}" presName="horzThree" presStyleCnt="0"/>
      <dgm:spPr/>
      <dgm:t>
        <a:bodyPr/>
        <a:lstStyle/>
        <a:p>
          <a:endParaRPr lang="fr-FR"/>
        </a:p>
      </dgm:t>
    </dgm:pt>
    <dgm:pt modelId="{DFE08F88-B454-4640-8718-AE40C7112353}" type="pres">
      <dgm:prSet presAssocID="{B5905CA5-5D1F-4137-9BBC-A5E43BBDBAB4}" presName="sibSpaceThree" presStyleCnt="0"/>
      <dgm:spPr/>
      <dgm:t>
        <a:bodyPr/>
        <a:lstStyle/>
        <a:p>
          <a:endParaRPr lang="fr-FR"/>
        </a:p>
      </dgm:t>
    </dgm:pt>
    <dgm:pt modelId="{F4D1C4AF-7096-47B1-B4D3-191E5F26EAA5}" type="pres">
      <dgm:prSet presAssocID="{AFAB13BF-01B1-4B04-9C8C-05FBAF69C0D5}" presName="vertThree" presStyleCnt="0"/>
      <dgm:spPr/>
      <dgm:t>
        <a:bodyPr/>
        <a:lstStyle/>
        <a:p>
          <a:endParaRPr lang="fr-FR"/>
        </a:p>
      </dgm:t>
    </dgm:pt>
    <dgm:pt modelId="{5CF409F5-4693-4E27-A7C3-9A279A8AAB20}" type="pres">
      <dgm:prSet presAssocID="{AFAB13BF-01B1-4B04-9C8C-05FBAF69C0D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48C2BE-3F38-4764-81BD-A4BEBB145443}" type="pres">
      <dgm:prSet presAssocID="{AFAB13BF-01B1-4B04-9C8C-05FBAF69C0D5}" presName="horzThree" presStyleCnt="0"/>
      <dgm:spPr/>
      <dgm:t>
        <a:bodyPr/>
        <a:lstStyle/>
        <a:p>
          <a:endParaRPr lang="fr-FR"/>
        </a:p>
      </dgm:t>
    </dgm:pt>
  </dgm:ptLst>
  <dgm:cxnLst>
    <dgm:cxn modelId="{307BAA76-2B67-4574-B4C4-66D059DFC3AF}" type="presOf" srcId="{A9E850BC-00AA-4A14-8CBE-82FD9F540459}" destId="{B0AD7505-E16F-4452-9817-D8AF0BBB715B}" srcOrd="0" destOrd="0" presId="urn:microsoft.com/office/officeart/2005/8/layout/hierarchy4"/>
    <dgm:cxn modelId="{925C0CBB-2C3D-4509-A754-459D9315B237}" srcId="{4F7542D4-055F-4719-BE66-97284B50F099}" destId="{6B517006-9CDE-43EE-9BE5-A3F9466035E9}" srcOrd="0" destOrd="0" parTransId="{AB9D60D5-0A82-4D57-9C76-515D3BC1A65E}" sibTransId="{580CD6D6-DA96-4844-95A5-C73C129A811C}"/>
    <dgm:cxn modelId="{70EE65AB-C229-4F45-9086-5379EA605EEE}" srcId="{6B517006-9CDE-43EE-9BE5-A3F9466035E9}" destId="{9384A40C-37A9-4B23-A884-885134D3AEAD}" srcOrd="0" destOrd="0" parTransId="{857889C3-E52A-44D8-9305-6B65B7A4E4B5}" sibTransId="{853461FA-6D79-40F0-9DFF-B5C34CE80ABD}"/>
    <dgm:cxn modelId="{8FA656A3-4D3B-44E8-9B42-DE88FE28CCBF}" type="presOf" srcId="{AFAB13BF-01B1-4B04-9C8C-05FBAF69C0D5}" destId="{5CF409F5-4693-4E27-A7C3-9A279A8AAB20}" srcOrd="0" destOrd="0" presId="urn:microsoft.com/office/officeart/2005/8/layout/hierarchy4"/>
    <dgm:cxn modelId="{939C6021-5ADC-4D90-A3A5-0292E0EAF941}" srcId="{9384A40C-37A9-4B23-A884-885134D3AEAD}" destId="{4A7A9646-6E18-4120-BB68-D8317B11718B}" srcOrd="0" destOrd="0" parTransId="{4AC7DC63-36C6-4BD7-8C54-B038EBDDC692}" sibTransId="{E1A00CE5-B4C5-41BA-A4ED-77ADD0A3D5DA}"/>
    <dgm:cxn modelId="{2388B708-47E2-4E28-9ACB-81BAC03106E0}" srcId="{9384A40C-37A9-4B23-A884-885134D3AEAD}" destId="{15222F46-9383-40BD-916B-0323A91D2BEF}" srcOrd="1" destOrd="0" parTransId="{EAE18E4E-D180-4429-8AF2-424258DC3447}" sibTransId="{FDC5EA5D-142E-4327-8A44-9BC905A98104}"/>
    <dgm:cxn modelId="{5CC371B6-C946-4193-BCAC-742B1229E3C6}" srcId="{88A766F3-3E61-44B1-AC80-900F364F28CC}" destId="{AFAB13BF-01B1-4B04-9C8C-05FBAF69C0D5}" srcOrd="2" destOrd="0" parTransId="{0E9274EC-01FD-4829-808A-E409EE5A4485}" sibTransId="{A9796268-162D-4F6D-A55C-A3937A594248}"/>
    <dgm:cxn modelId="{EA73F006-4A48-48C9-9ABA-D63FF40F4616}" type="presOf" srcId="{88A766F3-3E61-44B1-AC80-900F364F28CC}" destId="{127055FA-BA09-46CB-A751-5C610B1A5C71}" srcOrd="0" destOrd="0" presId="urn:microsoft.com/office/officeart/2005/8/layout/hierarchy4"/>
    <dgm:cxn modelId="{998D4B58-186B-49B4-B55D-27E544F37D27}" srcId="{88A766F3-3E61-44B1-AC80-900F364F28CC}" destId="{77D08AB4-196A-4C55-B472-0362ACD68973}" srcOrd="0" destOrd="0" parTransId="{396DB9C2-B6C0-44AD-A551-928B7E9F11FF}" sibTransId="{5C3E926E-02C6-4983-8B8B-1B1E61500F6C}"/>
    <dgm:cxn modelId="{F7CF2082-E401-4625-AA21-FD12C5AD850F}" srcId="{88A766F3-3E61-44B1-AC80-900F364F28CC}" destId="{A9E850BC-00AA-4A14-8CBE-82FD9F540459}" srcOrd="1" destOrd="0" parTransId="{E5B6FDD8-D466-405A-B865-8186F6C3488B}" sibTransId="{B5905CA5-5D1F-4137-9BBC-A5E43BBDBAB4}"/>
    <dgm:cxn modelId="{3D24DFEE-D511-4B42-A06E-4DEF32D33FCA}" type="presOf" srcId="{6B517006-9CDE-43EE-9BE5-A3F9466035E9}" destId="{75321BD4-819E-46A9-8DCD-438722EE3816}" srcOrd="0" destOrd="0" presId="urn:microsoft.com/office/officeart/2005/8/layout/hierarchy4"/>
    <dgm:cxn modelId="{D36E8BB6-D980-4BB8-B10A-00BC2E93185E}" type="presOf" srcId="{15222F46-9383-40BD-916B-0323A91D2BEF}" destId="{23E005C1-1361-4111-9F3B-92DE94D5715F}" srcOrd="0" destOrd="0" presId="urn:microsoft.com/office/officeart/2005/8/layout/hierarchy4"/>
    <dgm:cxn modelId="{40CBBD21-82A1-4126-98D5-406D06C8B675}" type="presOf" srcId="{4A7A9646-6E18-4120-BB68-D8317B11718B}" destId="{11E4D055-047E-4954-A9E6-D9497A917458}" srcOrd="0" destOrd="0" presId="urn:microsoft.com/office/officeart/2005/8/layout/hierarchy4"/>
    <dgm:cxn modelId="{0FE78E39-9B58-4456-B9A8-8AF8ABAB5859}" srcId="{6B517006-9CDE-43EE-9BE5-A3F9466035E9}" destId="{88A766F3-3E61-44B1-AC80-900F364F28CC}" srcOrd="1" destOrd="0" parTransId="{46081EFB-3022-4452-8874-7C36EBA1AE69}" sibTransId="{D5D56FC9-34DE-4080-9293-F5287A8289CF}"/>
    <dgm:cxn modelId="{1A74399C-562B-4649-9814-AD1FB319B44F}" type="presOf" srcId="{77D08AB4-196A-4C55-B472-0362ACD68973}" destId="{97B97B43-5BF3-4F86-8DA5-786C9CE96A48}" srcOrd="0" destOrd="0" presId="urn:microsoft.com/office/officeart/2005/8/layout/hierarchy4"/>
    <dgm:cxn modelId="{8DDCC437-158C-44E0-A5D7-ECDACE8B2A0C}" type="presOf" srcId="{4F7542D4-055F-4719-BE66-97284B50F099}" destId="{9BFD1E81-3191-4F3A-A789-A908371A3088}" srcOrd="0" destOrd="0" presId="urn:microsoft.com/office/officeart/2005/8/layout/hierarchy4"/>
    <dgm:cxn modelId="{788923D2-15E3-42D4-A728-C3351EA3753C}" type="presOf" srcId="{9384A40C-37A9-4B23-A884-885134D3AEAD}" destId="{5CB47108-654F-4CCC-97C8-2AD586BBBD3F}" srcOrd="0" destOrd="0" presId="urn:microsoft.com/office/officeart/2005/8/layout/hierarchy4"/>
    <dgm:cxn modelId="{0AB317E1-3ED3-4B53-8625-1354313A9D41}" type="presParOf" srcId="{9BFD1E81-3191-4F3A-A789-A908371A3088}" destId="{870E5214-0F83-4066-ACAF-EA18648D0A2E}" srcOrd="0" destOrd="0" presId="urn:microsoft.com/office/officeart/2005/8/layout/hierarchy4"/>
    <dgm:cxn modelId="{C2879EAF-95E0-40B6-85C9-DB2DACDBA3D4}" type="presParOf" srcId="{870E5214-0F83-4066-ACAF-EA18648D0A2E}" destId="{75321BD4-819E-46A9-8DCD-438722EE3816}" srcOrd="0" destOrd="0" presId="urn:microsoft.com/office/officeart/2005/8/layout/hierarchy4"/>
    <dgm:cxn modelId="{4CE333EC-BEF2-4515-8A6F-3F1117C0C7BB}" type="presParOf" srcId="{870E5214-0F83-4066-ACAF-EA18648D0A2E}" destId="{4979F6B6-8A3E-449C-98B5-D8DB0ED71FC6}" srcOrd="1" destOrd="0" presId="urn:microsoft.com/office/officeart/2005/8/layout/hierarchy4"/>
    <dgm:cxn modelId="{CA3735A1-F0F8-49F9-A70F-671965C2B6DD}" type="presParOf" srcId="{870E5214-0F83-4066-ACAF-EA18648D0A2E}" destId="{98DFF9CB-59C0-4B4D-96CB-D894294DAB54}" srcOrd="2" destOrd="0" presId="urn:microsoft.com/office/officeart/2005/8/layout/hierarchy4"/>
    <dgm:cxn modelId="{D03147C8-BA3E-4AA3-8563-6F91371C7A19}" type="presParOf" srcId="{98DFF9CB-59C0-4B4D-96CB-D894294DAB54}" destId="{6880A574-7F1A-4671-B1AC-2A5A80909F15}" srcOrd="0" destOrd="0" presId="urn:microsoft.com/office/officeart/2005/8/layout/hierarchy4"/>
    <dgm:cxn modelId="{85ED51EC-6DA5-4D38-8FD1-2B1086A1E7C6}" type="presParOf" srcId="{6880A574-7F1A-4671-B1AC-2A5A80909F15}" destId="{5CB47108-654F-4CCC-97C8-2AD586BBBD3F}" srcOrd="0" destOrd="0" presId="urn:microsoft.com/office/officeart/2005/8/layout/hierarchy4"/>
    <dgm:cxn modelId="{A8313925-08AF-477D-BD63-59337FEA3918}" type="presParOf" srcId="{6880A574-7F1A-4671-B1AC-2A5A80909F15}" destId="{ADC290AB-CFF1-49DF-B53B-B52C616E4F5E}" srcOrd="1" destOrd="0" presId="urn:microsoft.com/office/officeart/2005/8/layout/hierarchy4"/>
    <dgm:cxn modelId="{1C6E0393-2458-4E4A-A482-D0D864E2539C}" type="presParOf" srcId="{6880A574-7F1A-4671-B1AC-2A5A80909F15}" destId="{698C0E11-8AE5-4659-89FF-045C922CD2FB}" srcOrd="2" destOrd="0" presId="urn:microsoft.com/office/officeart/2005/8/layout/hierarchy4"/>
    <dgm:cxn modelId="{BC3D17BF-5AEA-4EFB-A1BE-8B36BC7E72CE}" type="presParOf" srcId="{698C0E11-8AE5-4659-89FF-045C922CD2FB}" destId="{D3571061-FEAB-45F8-A20D-BCE9BD06DCCF}" srcOrd="0" destOrd="0" presId="urn:microsoft.com/office/officeart/2005/8/layout/hierarchy4"/>
    <dgm:cxn modelId="{248D24B6-BF98-4713-B734-CF6953DEED1D}" type="presParOf" srcId="{D3571061-FEAB-45F8-A20D-BCE9BD06DCCF}" destId="{11E4D055-047E-4954-A9E6-D9497A917458}" srcOrd="0" destOrd="0" presId="urn:microsoft.com/office/officeart/2005/8/layout/hierarchy4"/>
    <dgm:cxn modelId="{F871BD7E-D019-4B7E-A0F2-3970333D5DED}" type="presParOf" srcId="{D3571061-FEAB-45F8-A20D-BCE9BD06DCCF}" destId="{214E9FDA-0B93-4A6C-AEBE-AE30F109889E}" srcOrd="1" destOrd="0" presId="urn:microsoft.com/office/officeart/2005/8/layout/hierarchy4"/>
    <dgm:cxn modelId="{72289252-DFBE-443D-A0C6-63C408DD8B9B}" type="presParOf" srcId="{698C0E11-8AE5-4659-89FF-045C922CD2FB}" destId="{BE4023CA-E1CE-43E2-871A-4FD858C9E268}" srcOrd="1" destOrd="0" presId="urn:microsoft.com/office/officeart/2005/8/layout/hierarchy4"/>
    <dgm:cxn modelId="{E1981D26-9A61-4EE4-A6E5-C24333F2B851}" type="presParOf" srcId="{698C0E11-8AE5-4659-89FF-045C922CD2FB}" destId="{408B265B-1D6C-4A80-AF9F-DEFF391A6E3E}" srcOrd="2" destOrd="0" presId="urn:microsoft.com/office/officeart/2005/8/layout/hierarchy4"/>
    <dgm:cxn modelId="{8D22EBF4-0880-45CE-8291-3F369DF742C3}" type="presParOf" srcId="{408B265B-1D6C-4A80-AF9F-DEFF391A6E3E}" destId="{23E005C1-1361-4111-9F3B-92DE94D5715F}" srcOrd="0" destOrd="0" presId="urn:microsoft.com/office/officeart/2005/8/layout/hierarchy4"/>
    <dgm:cxn modelId="{F33192D2-616C-4664-BA72-17DD3DA55F16}" type="presParOf" srcId="{408B265B-1D6C-4A80-AF9F-DEFF391A6E3E}" destId="{197B24A7-C4FD-4E33-B01C-30D48E922161}" srcOrd="1" destOrd="0" presId="urn:microsoft.com/office/officeart/2005/8/layout/hierarchy4"/>
    <dgm:cxn modelId="{A6CCD000-846B-467A-9745-1A5C3EE87ADF}" type="presParOf" srcId="{98DFF9CB-59C0-4B4D-96CB-D894294DAB54}" destId="{4CD507EA-1D59-4161-B238-69FE990DF52A}" srcOrd="1" destOrd="0" presId="urn:microsoft.com/office/officeart/2005/8/layout/hierarchy4"/>
    <dgm:cxn modelId="{E1EFE16C-BF2A-444A-95B2-4A6857A21722}" type="presParOf" srcId="{98DFF9CB-59C0-4B4D-96CB-D894294DAB54}" destId="{F4C647A9-82E2-4B19-A63A-D4730FA7FD4E}" srcOrd="2" destOrd="0" presId="urn:microsoft.com/office/officeart/2005/8/layout/hierarchy4"/>
    <dgm:cxn modelId="{5AB10283-DFFD-4189-B40C-7EBBE05007DD}" type="presParOf" srcId="{F4C647A9-82E2-4B19-A63A-D4730FA7FD4E}" destId="{127055FA-BA09-46CB-A751-5C610B1A5C71}" srcOrd="0" destOrd="0" presId="urn:microsoft.com/office/officeart/2005/8/layout/hierarchy4"/>
    <dgm:cxn modelId="{FB7C58FF-D45A-4E9A-A6AD-B5C71E9AA70D}" type="presParOf" srcId="{F4C647A9-82E2-4B19-A63A-D4730FA7FD4E}" destId="{DD47B71A-A7A4-4D2B-A794-4F41C9F5752E}" srcOrd="1" destOrd="0" presId="urn:microsoft.com/office/officeart/2005/8/layout/hierarchy4"/>
    <dgm:cxn modelId="{C246D008-56C7-4612-B989-D2485DA7FBB3}" type="presParOf" srcId="{F4C647A9-82E2-4B19-A63A-D4730FA7FD4E}" destId="{D0B5C845-9C16-4045-A158-8C3D88BAFEC8}" srcOrd="2" destOrd="0" presId="urn:microsoft.com/office/officeart/2005/8/layout/hierarchy4"/>
    <dgm:cxn modelId="{68E45171-F70B-422D-ADA0-57B189DA12EA}" type="presParOf" srcId="{D0B5C845-9C16-4045-A158-8C3D88BAFEC8}" destId="{7986AD1C-9B9A-452D-9738-CAB330526FD2}" srcOrd="0" destOrd="0" presId="urn:microsoft.com/office/officeart/2005/8/layout/hierarchy4"/>
    <dgm:cxn modelId="{9B8B1B52-B5DF-4625-89A4-206646957200}" type="presParOf" srcId="{7986AD1C-9B9A-452D-9738-CAB330526FD2}" destId="{97B97B43-5BF3-4F86-8DA5-786C9CE96A48}" srcOrd="0" destOrd="0" presId="urn:microsoft.com/office/officeart/2005/8/layout/hierarchy4"/>
    <dgm:cxn modelId="{131E7D69-518F-4EE0-B486-7844FEDF3B57}" type="presParOf" srcId="{7986AD1C-9B9A-452D-9738-CAB330526FD2}" destId="{BB5EB64C-6874-457E-A02C-FF74EE4A3E62}" srcOrd="1" destOrd="0" presId="urn:microsoft.com/office/officeart/2005/8/layout/hierarchy4"/>
    <dgm:cxn modelId="{E8078B6D-6FF3-4AEA-83D7-0B96AB1EF6D6}" type="presParOf" srcId="{D0B5C845-9C16-4045-A158-8C3D88BAFEC8}" destId="{AFE54DC1-DFEA-40DE-A99B-5E285C6A634E}" srcOrd="1" destOrd="0" presId="urn:microsoft.com/office/officeart/2005/8/layout/hierarchy4"/>
    <dgm:cxn modelId="{326FF125-31C0-44B6-9304-6FE3773A635B}" type="presParOf" srcId="{D0B5C845-9C16-4045-A158-8C3D88BAFEC8}" destId="{9D84C3DC-7081-4A3D-B97A-9E80AF6467B2}" srcOrd="2" destOrd="0" presId="urn:microsoft.com/office/officeart/2005/8/layout/hierarchy4"/>
    <dgm:cxn modelId="{746A9992-F7B2-40FA-88BB-CBEDC3D59D38}" type="presParOf" srcId="{9D84C3DC-7081-4A3D-B97A-9E80AF6467B2}" destId="{B0AD7505-E16F-4452-9817-D8AF0BBB715B}" srcOrd="0" destOrd="0" presId="urn:microsoft.com/office/officeart/2005/8/layout/hierarchy4"/>
    <dgm:cxn modelId="{57605A09-FB09-42C6-A644-522B4F87F6EE}" type="presParOf" srcId="{9D84C3DC-7081-4A3D-B97A-9E80AF6467B2}" destId="{BC1EBBB2-9118-4E36-A0EE-1AB7EEB50440}" srcOrd="1" destOrd="0" presId="urn:microsoft.com/office/officeart/2005/8/layout/hierarchy4"/>
    <dgm:cxn modelId="{401C541A-4266-4C36-8446-A9BC554A7CC1}" type="presParOf" srcId="{D0B5C845-9C16-4045-A158-8C3D88BAFEC8}" destId="{DFE08F88-B454-4640-8718-AE40C7112353}" srcOrd="3" destOrd="0" presId="urn:microsoft.com/office/officeart/2005/8/layout/hierarchy4"/>
    <dgm:cxn modelId="{24B941CD-0FFE-4D6F-AA9F-C45428E58442}" type="presParOf" srcId="{D0B5C845-9C16-4045-A158-8C3D88BAFEC8}" destId="{F4D1C4AF-7096-47B1-B4D3-191E5F26EAA5}" srcOrd="4" destOrd="0" presId="urn:microsoft.com/office/officeart/2005/8/layout/hierarchy4"/>
    <dgm:cxn modelId="{F7E9F706-FD84-4910-8D09-8460044DDFE9}" type="presParOf" srcId="{F4D1C4AF-7096-47B1-B4D3-191E5F26EAA5}" destId="{5CF409F5-4693-4E27-A7C3-9A279A8AAB20}" srcOrd="0" destOrd="0" presId="urn:microsoft.com/office/officeart/2005/8/layout/hierarchy4"/>
    <dgm:cxn modelId="{32345F1E-436B-4F0B-9874-CD01B8B88657}" type="presParOf" srcId="{F4D1C4AF-7096-47B1-B4D3-191E5F26EAA5}" destId="{D148C2BE-3F38-4764-81BD-A4BEBB1454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1D2BA-DBC5-4ADE-9662-5879AA5162EE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C11F-8F58-4766-8BCF-BE5CB1D6708E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5">
            <a:shade val="90000"/>
            <a:hueOff val="212662"/>
            <a:satOff val="-5314"/>
            <a:lumOff val="254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94950-7CCA-428C-A366-049CA44EB166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shade val="90000"/>
            <a:hueOff val="159496"/>
            <a:satOff val="-3985"/>
            <a:lumOff val="190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C116-6549-4EF7-9DA8-D3D8A3FB918D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5">
            <a:shade val="90000"/>
            <a:hueOff val="106331"/>
            <a:satOff val="-2657"/>
            <a:lumOff val="127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57585-4F40-4ACB-B0E0-F4A0E52795A7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5">
            <a:shade val="90000"/>
            <a:hueOff val="53165"/>
            <a:satOff val="-1328"/>
            <a:lumOff val="63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008F-08DA-41B1-9F79-6D6380A874E1}">
      <dsp:nvSpPr>
        <dsp:cNvPr id="0" name=""/>
        <dsp:cNvSpPr/>
      </dsp:nvSpPr>
      <dsp:spPr>
        <a:xfrm>
          <a:off x="1437354" y="579328"/>
          <a:ext cx="3961983" cy="3961983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96F70-182A-4190-8710-B20808A7E8E1}">
      <dsp:nvSpPr>
        <dsp:cNvPr id="0" name=""/>
        <dsp:cNvSpPr/>
      </dsp:nvSpPr>
      <dsp:spPr>
        <a:xfrm>
          <a:off x="2529818" y="1671792"/>
          <a:ext cx="1777054" cy="17770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>
              <a:latin typeface="+mn-lt"/>
              <a:ea typeface="+mn-ea"/>
              <a:cs typeface="+mn-cs"/>
            </a:rPr>
            <a:t>Ce qu’est le Chef d’</a:t>
          </a:r>
          <a:r>
            <a:rPr lang="x-none" sz="2000" b="1" kern="1200" smtClean="0">
              <a:latin typeface="+mn-lt"/>
              <a:ea typeface="+mn-ea"/>
              <a:cs typeface="+mn-cs"/>
            </a:rPr>
            <a:t>œuvre</a:t>
          </a:r>
          <a:endParaRPr lang="fr-FR" sz="2000" b="1" kern="1200" dirty="0">
            <a:latin typeface="+mn-lt"/>
            <a:ea typeface="+mn-ea"/>
            <a:cs typeface="+mn-cs"/>
          </a:endParaRPr>
        </a:p>
      </dsp:txBody>
      <dsp:txXfrm>
        <a:off x="2790062" y="1932036"/>
        <a:ext cx="1256566" cy="1256566"/>
      </dsp:txXfrm>
    </dsp:sp>
    <dsp:sp modelId="{114CFD1A-B60E-4394-AFF1-F26009A3246A}">
      <dsp:nvSpPr>
        <dsp:cNvPr id="0" name=""/>
        <dsp:cNvSpPr/>
      </dsp:nvSpPr>
      <dsp:spPr>
        <a:xfrm>
          <a:off x="2796376" y="2141"/>
          <a:ext cx="1243938" cy="124393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réalisation concrète </a:t>
          </a:r>
          <a:endParaRPr lang="fr-FR" sz="1200" kern="1200" dirty="0"/>
        </a:p>
      </dsp:txBody>
      <dsp:txXfrm>
        <a:off x="2978547" y="184312"/>
        <a:ext cx="879596" cy="879596"/>
      </dsp:txXfrm>
    </dsp:sp>
    <dsp:sp modelId="{772D5E23-F045-4703-AD17-9DD2E0AF8652}">
      <dsp:nvSpPr>
        <dsp:cNvPr id="0" name=""/>
        <dsp:cNvSpPr/>
      </dsp:nvSpPr>
      <dsp:spPr>
        <a:xfrm>
          <a:off x="4473183" y="970245"/>
          <a:ext cx="1243938" cy="124393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Élève(s)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apprenti(s)</a:t>
          </a:r>
          <a:endParaRPr lang="fr-FR" sz="1200" kern="1200" dirty="0"/>
        </a:p>
      </dsp:txBody>
      <dsp:txXfrm>
        <a:off x="4655354" y="1152416"/>
        <a:ext cx="879596" cy="879596"/>
      </dsp:txXfrm>
    </dsp:sp>
    <dsp:sp modelId="{4F37F38B-6395-4E60-BAD7-E9A05F6314FE}">
      <dsp:nvSpPr>
        <dsp:cNvPr id="0" name=""/>
        <dsp:cNvSpPr/>
      </dsp:nvSpPr>
      <dsp:spPr>
        <a:xfrm>
          <a:off x="4403976" y="2867694"/>
          <a:ext cx="1382351" cy="1321460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projet pluridisciplinaire collaboratif </a:t>
          </a:r>
          <a:endParaRPr lang="fr-FR" sz="1200" kern="1200" dirty="0"/>
        </a:p>
      </dsp:txBody>
      <dsp:txXfrm>
        <a:off x="4606417" y="3061217"/>
        <a:ext cx="977469" cy="934414"/>
      </dsp:txXfrm>
    </dsp:sp>
    <dsp:sp modelId="{EFA68744-80BA-42EA-AA88-65DA02EA66C5}">
      <dsp:nvSpPr>
        <dsp:cNvPr id="0" name=""/>
        <dsp:cNvSpPr/>
      </dsp:nvSpPr>
      <dsp:spPr>
        <a:xfrm>
          <a:off x="2796376" y="3874560"/>
          <a:ext cx="1243938" cy="124393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_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Bac Pro</a:t>
          </a:r>
          <a:endParaRPr lang="fr-FR" sz="1200" kern="1200" dirty="0"/>
        </a:p>
      </dsp:txBody>
      <dsp:txXfrm>
        <a:off x="2978547" y="4056731"/>
        <a:ext cx="879596" cy="879596"/>
      </dsp:txXfrm>
    </dsp:sp>
    <dsp:sp modelId="{CBC6142A-431E-46C2-AD6B-7F7FAFC2227E}">
      <dsp:nvSpPr>
        <dsp:cNvPr id="0" name=""/>
        <dsp:cNvSpPr/>
      </dsp:nvSpPr>
      <dsp:spPr>
        <a:xfrm>
          <a:off x="1119569" y="2906455"/>
          <a:ext cx="1243938" cy="124393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expériences acquises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lycée / PFMP/ entreprise</a:t>
          </a:r>
          <a:endParaRPr lang="fr-FR" sz="1200" kern="1200" dirty="0"/>
        </a:p>
      </dsp:txBody>
      <dsp:txXfrm>
        <a:off x="1301740" y="3088626"/>
        <a:ext cx="879596" cy="879596"/>
      </dsp:txXfrm>
    </dsp:sp>
    <dsp:sp modelId="{7617B44C-E2ED-47BE-8A36-D9A8C029B930}">
      <dsp:nvSpPr>
        <dsp:cNvPr id="0" name=""/>
        <dsp:cNvSpPr/>
      </dsp:nvSpPr>
      <dsp:spPr>
        <a:xfrm>
          <a:off x="1119569" y="970245"/>
          <a:ext cx="1243938" cy="124393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l’acquisition des savoirs et gestes propres à un métier.</a:t>
          </a:r>
          <a:endParaRPr lang="fr-FR" sz="1200" kern="1200" dirty="0"/>
        </a:p>
      </dsp:txBody>
      <dsp:txXfrm>
        <a:off x="1301740" y="1152416"/>
        <a:ext cx="879596" cy="87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CBFD-01BE-43EF-BBA5-9644C9D1793A}">
      <dsp:nvSpPr>
        <dsp:cNvPr id="0" name=""/>
        <dsp:cNvSpPr/>
      </dsp:nvSpPr>
      <dsp:spPr>
        <a:xfrm rot="16200000">
          <a:off x="539931" y="-539931"/>
          <a:ext cx="2529839" cy="36097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Une façon originale ou une autre façon  de produire, de mobiliser des savoirs et de développer des compétences. </a:t>
          </a:r>
          <a:endParaRPr lang="fr-FR" sz="1700" kern="1200" dirty="0"/>
        </a:p>
      </dsp:txBody>
      <dsp:txXfrm rot="5400000">
        <a:off x="-1" y="1"/>
        <a:ext cx="3609703" cy="1897379"/>
      </dsp:txXfrm>
    </dsp:sp>
    <dsp:sp modelId="{0F64C8D0-164E-4305-846C-2D1C4CDC1552}">
      <dsp:nvSpPr>
        <dsp:cNvPr id="0" name=""/>
        <dsp:cNvSpPr/>
      </dsp:nvSpPr>
      <dsp:spPr>
        <a:xfrm>
          <a:off x="3609703" y="0"/>
          <a:ext cx="3609703" cy="25298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Cette expérience, comme d’autres (va permettre de développer des compétences professionnelles et transversales</a:t>
          </a:r>
          <a:endParaRPr lang="fr-FR" sz="1700" kern="1200" dirty="0"/>
        </a:p>
      </dsp:txBody>
      <dsp:txXfrm>
        <a:off x="3609703" y="0"/>
        <a:ext cx="3609703" cy="1897379"/>
      </dsp:txXfrm>
    </dsp:sp>
    <dsp:sp modelId="{9E49442A-E98D-45AE-A3F8-176CAB3FFCCA}">
      <dsp:nvSpPr>
        <dsp:cNvPr id="0" name=""/>
        <dsp:cNvSpPr/>
      </dsp:nvSpPr>
      <dsp:spPr>
        <a:xfrm rot="10800000">
          <a:off x="0" y="2529839"/>
          <a:ext cx="3609703" cy="25298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chef-d’œuvre qui est un entrainement au développement et à la mobilisation des compétences permet d’aborder à terme une tâche complexe par différentes approches et de démontrer l’apport de chaque discipline.</a:t>
          </a:r>
          <a:endParaRPr lang="fr-FR" sz="1700" kern="1200" dirty="0"/>
        </a:p>
      </dsp:txBody>
      <dsp:txXfrm rot="10800000">
        <a:off x="0" y="3162299"/>
        <a:ext cx="3609703" cy="1897379"/>
      </dsp:txXfrm>
    </dsp:sp>
    <dsp:sp modelId="{0390195E-8169-4285-B8BF-802F571F2DB9}">
      <dsp:nvSpPr>
        <dsp:cNvPr id="0" name=""/>
        <dsp:cNvSpPr/>
      </dsp:nvSpPr>
      <dsp:spPr>
        <a:xfrm rot="5400000">
          <a:off x="4149634" y="1989907"/>
          <a:ext cx="2529839" cy="36097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Le chef d’œuvre pourra permettre de construire les compétences visées dans les différents parcours éducatifs (PEAC, Santé, Citoyen, Avenir). </a:t>
          </a:r>
          <a:endParaRPr lang="fr-FR" sz="1700" kern="1200" dirty="0"/>
        </a:p>
      </dsp:txBody>
      <dsp:txXfrm rot="-5400000">
        <a:off x="3609702" y="3162299"/>
        <a:ext cx="3609703" cy="1897379"/>
      </dsp:txXfrm>
    </dsp:sp>
    <dsp:sp modelId="{D50D2B0C-DBCB-4C0F-92F3-32D4EBA8C3B0}">
      <dsp:nvSpPr>
        <dsp:cNvPr id="0" name=""/>
        <dsp:cNvSpPr/>
      </dsp:nvSpPr>
      <dsp:spPr>
        <a:xfrm>
          <a:off x="2471682" y="1945427"/>
          <a:ext cx="2276040" cy="116882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>
              <a:latin typeface="+mn-lt"/>
              <a:ea typeface="+mn-ea"/>
              <a:cs typeface="+mn-cs"/>
            </a:rPr>
            <a:t>Les enjeux didactiques</a:t>
          </a:r>
          <a:endParaRPr lang="fr-FR" sz="2400" b="1" kern="1200" dirty="0" smtClean="0">
            <a:latin typeface="+mn-lt"/>
            <a:ea typeface="+mn-ea"/>
            <a:cs typeface="+mn-cs"/>
          </a:endParaRPr>
        </a:p>
      </dsp:txBody>
      <dsp:txXfrm>
        <a:off x="2528739" y="2002484"/>
        <a:ext cx="2161926" cy="1054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21BD4-819E-46A9-8DCD-438722EE3816}">
      <dsp:nvSpPr>
        <dsp:cNvPr id="0" name=""/>
        <dsp:cNvSpPr/>
      </dsp:nvSpPr>
      <dsp:spPr>
        <a:xfrm>
          <a:off x="1672" y="0"/>
          <a:ext cx="7442839" cy="11610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+mn-lt"/>
              <a:ea typeface="+mn-ea"/>
              <a:cs typeface="+mn-cs"/>
            </a:rPr>
            <a:t>La mise en valeur du Chef d’œuvre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restitution du projet</a:t>
          </a:r>
          <a:endParaRPr lang="fr-FR" sz="2000" b="1" kern="1200" dirty="0"/>
        </a:p>
      </dsp:txBody>
      <dsp:txXfrm>
        <a:off x="35679" y="34007"/>
        <a:ext cx="7374825" cy="1093083"/>
      </dsp:txXfrm>
    </dsp:sp>
    <dsp:sp modelId="{5CB47108-654F-4CCC-97C8-2AD586BBBD3F}">
      <dsp:nvSpPr>
        <dsp:cNvPr id="0" name=""/>
        <dsp:cNvSpPr/>
      </dsp:nvSpPr>
      <dsp:spPr>
        <a:xfrm>
          <a:off x="8" y="1314246"/>
          <a:ext cx="2917135" cy="180168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Différents lieux </a:t>
          </a:r>
          <a:endParaRPr lang="fr-FR" sz="2000" b="1" kern="1200" dirty="0"/>
        </a:p>
      </dsp:txBody>
      <dsp:txXfrm>
        <a:off x="52778" y="1367016"/>
        <a:ext cx="2811595" cy="1696147"/>
      </dsp:txXfrm>
    </dsp:sp>
    <dsp:sp modelId="{11E4D055-047E-4954-A9E6-D9497A917458}">
      <dsp:nvSpPr>
        <dsp:cNvPr id="0" name=""/>
        <dsp:cNvSpPr/>
      </dsp:nvSpPr>
      <dsp:spPr>
        <a:xfrm>
          <a:off x="854" y="3259711"/>
          <a:ext cx="1428568" cy="180168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 sein de l’établissement lors d’un évènement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42695" y="3301552"/>
        <a:ext cx="1344886" cy="1718005"/>
      </dsp:txXfrm>
    </dsp:sp>
    <dsp:sp modelId="{23E005C1-1361-4111-9F3B-92DE94D5715F}">
      <dsp:nvSpPr>
        <dsp:cNvPr id="0" name=""/>
        <dsp:cNvSpPr/>
      </dsp:nvSpPr>
      <dsp:spPr>
        <a:xfrm>
          <a:off x="1489422" y="3259711"/>
          <a:ext cx="1428568" cy="180168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Chez les partenaires associés au projet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531263" y="3301552"/>
        <a:ext cx="1344886" cy="1718005"/>
      </dsp:txXfrm>
    </dsp:sp>
    <dsp:sp modelId="{127055FA-BA09-46CB-A751-5C610B1A5C71}">
      <dsp:nvSpPr>
        <dsp:cNvPr id="0" name=""/>
        <dsp:cNvSpPr/>
      </dsp:nvSpPr>
      <dsp:spPr>
        <a:xfrm>
          <a:off x="3037989" y="1309626"/>
          <a:ext cx="4405703" cy="180168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Différents formats </a:t>
          </a:r>
          <a:endParaRPr lang="fr-FR" sz="2000" b="1" kern="1200" dirty="0"/>
        </a:p>
      </dsp:txBody>
      <dsp:txXfrm>
        <a:off x="3090759" y="1362396"/>
        <a:ext cx="4300163" cy="1696147"/>
      </dsp:txXfrm>
    </dsp:sp>
    <dsp:sp modelId="{97B97B43-5BF3-4F86-8DA5-786C9CE96A48}">
      <dsp:nvSpPr>
        <dsp:cNvPr id="0" name=""/>
        <dsp:cNvSpPr/>
      </dsp:nvSpPr>
      <dsp:spPr>
        <a:xfrm>
          <a:off x="3037989" y="3259711"/>
          <a:ext cx="1428568" cy="180168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Expositions des réalisations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079830" y="3301552"/>
        <a:ext cx="1344886" cy="1718005"/>
      </dsp:txXfrm>
    </dsp:sp>
    <dsp:sp modelId="{B0AD7505-E16F-4452-9817-D8AF0BBB715B}">
      <dsp:nvSpPr>
        <dsp:cNvPr id="0" name=""/>
        <dsp:cNvSpPr/>
      </dsp:nvSpPr>
      <dsp:spPr>
        <a:xfrm>
          <a:off x="4526557" y="3259711"/>
          <a:ext cx="1428568" cy="180168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Articles publiés (écrits, audio, vidéo, photos..) dans les médias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4568398" y="3301552"/>
        <a:ext cx="1344886" cy="1718005"/>
      </dsp:txXfrm>
    </dsp:sp>
    <dsp:sp modelId="{5CF409F5-4693-4E27-A7C3-9A279A8AAB20}">
      <dsp:nvSpPr>
        <dsp:cNvPr id="0" name=""/>
        <dsp:cNvSpPr/>
      </dsp:nvSpPr>
      <dsp:spPr>
        <a:xfrm>
          <a:off x="6015125" y="3259711"/>
          <a:ext cx="1428568" cy="180168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Film, productions numériques, animations virtuelles (réalité virtuelle)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6056966" y="3301552"/>
        <a:ext cx="1344886" cy="171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49771-D13E-444B-AD56-0B2454F29C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7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1CEB4-C910-435B-8412-2A1224DA5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L’enseignant/formateur propose dans sa séance : 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des phases pratiques de production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où l’élève/apprenti découvre la réalité professionnelle : travaux pratiques, 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- des moments de découverte et de compréhension sous forme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d’atelier(s) expérimental(aux), </a:t>
            </a:r>
          </a:p>
          <a:p>
            <a:pPr marL="171450" indent="-171450">
              <a:buFontTx/>
              <a:buChar char="-"/>
            </a:pPr>
            <a:r>
              <a:rPr lang="fr-F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des 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liens avec les savoirs associés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qui sont ainsi abordés aux moments opportuns (et non répartis en enseignements théoriques : technologie, sciences appliquées et gestion appliquée) </a:t>
            </a:r>
            <a:endParaRPr 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Consolider les savoirs par des temps</a:t>
            </a:r>
            <a:r>
              <a:rPr lang="fr-FR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de synthèse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3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L’épreuve doit comporter au minimum :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 l’élaboration d’au moins deux pâtes dont une levée ou levée feuilletée ou feuilletée,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 la réalisation d’une crème par cuisson,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 un fonçage,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 la préparation de petits fours secs ou moelleux ou d’un gâteau de voyage ou d’une meringue.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5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401" y="184482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4D5D-111D-46FB-81C3-DA691DAD0D4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1" y="6240571"/>
            <a:ext cx="2880000" cy="338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41" y="3861048"/>
            <a:ext cx="1417342" cy="52005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7201" y="3458839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32" y="4385301"/>
            <a:ext cx="1525720" cy="5698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70224"/>
            <a:ext cx="1648512" cy="20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3874F-0E92-4A8A-8C83-8DBEEE00EF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61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98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158"/>
            <a:ext cx="1448978" cy="17829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1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/>
            </a:lvl1pPr>
            <a:lvl2pPr marL="742950" indent="-285750">
              <a:buClr>
                <a:schemeClr val="accent2"/>
              </a:buClr>
              <a:buSzPct val="90000"/>
              <a:buFont typeface="Calibri" panose="020F0502020204030204" pitchFamily="34" charset="0"/>
              <a:buChar char="▪"/>
              <a:defRPr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29787" cy="25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827584" cy="3036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5" y="4312871"/>
            <a:ext cx="940620" cy="3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1318-3F5C-4635-97FD-48CCBAA0DE3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5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583B-C6AA-4CF4-A7CD-E343B178626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34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158"/>
            <a:ext cx="1448978" cy="17829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470" y="22048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Chapitre – taille police 44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29787" cy="25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8258"/>
            <a:ext cx="1207043" cy="5011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827584" cy="3036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5" y="4312871"/>
            <a:ext cx="940620" cy="3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27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DC56-0E5C-4776-B69C-651A7729C49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07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ED84-3DB4-4C6E-8B36-03F0F012081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8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6138E4-C699-4883-81A0-1A16FF1304A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7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egifrance.gouv.fr/affichTexte.do?cidTexte=JORFTEXT000039034347&amp;dateTexte=&amp;categorieLien=id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dirty="0" smtClean="0"/>
              <a:t>Formation </a:t>
            </a:r>
            <a:br>
              <a:rPr lang="fr-FR" sz="6000" b="1" dirty="0" smtClean="0"/>
            </a:br>
            <a:r>
              <a:rPr lang="fr-FR" sz="6000" b="1" dirty="0" smtClean="0"/>
              <a:t>Nouveau CAP PÂTISSIER</a:t>
            </a:r>
            <a:r>
              <a:rPr lang="fr-FR" sz="1300" i="1" dirty="0"/>
              <a:t/>
            </a:r>
            <a:br>
              <a:rPr lang="fr-FR" sz="1300" i="1" dirty="0"/>
            </a:br>
            <a:endParaRPr lang="fr-FR" sz="1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2668" y="3429000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fr-FR" sz="4000" b="1" dirty="0" smtClean="0"/>
              <a:t>Lundi 25 novembre 2019</a:t>
            </a:r>
            <a:endParaRPr lang="fr-FR" sz="4000" b="1" dirty="0"/>
          </a:p>
          <a:p>
            <a:r>
              <a:rPr lang="fr-FR" sz="2000" b="1" i="1" dirty="0" smtClean="0"/>
              <a:t>Lycée RABELAIS à IFS</a:t>
            </a:r>
            <a:endParaRPr lang="fr-FR" sz="2000" b="1" i="1" dirty="0"/>
          </a:p>
          <a:p>
            <a:endParaRPr lang="fr-FR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347864" y="6301205"/>
            <a:ext cx="2310408" cy="539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300" i="1" dirty="0" smtClean="0"/>
              <a:t>Annabel DURAND – Hervé BEUVANT Inspecteurs de l’éducation nationale</a:t>
            </a:r>
            <a:endParaRPr lang="fr-FR" sz="1300" i="1" dirty="0"/>
          </a:p>
        </p:txBody>
      </p:sp>
    </p:spTree>
    <p:extLst>
      <p:ext uri="{BB962C8B-B14F-4D97-AF65-F5344CB8AC3E}">
        <p14:creationId xmlns:p14="http://schemas.microsoft.com/office/powerpoint/2010/main" val="33711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L’évaluation </a:t>
            </a:r>
            <a:r>
              <a:rPr lang="fr-FR" dirty="0"/>
              <a:t>du chef d’œuvre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1520" y="1268760"/>
            <a:ext cx="6408714" cy="34563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2000" b="1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Un suivi des activités et à terme des compétences (outils de suivi)</a:t>
            </a:r>
            <a:endParaRPr lang="fr-FR" sz="2000" b="1" kern="1200" dirty="0">
              <a:solidFill>
                <a:schemeClr val="tx2">
                  <a:lumMod val="75000"/>
                </a:schemeClr>
              </a:solidFill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L’évaluation sera portée sur le bulletin scolaire et le livret scolaire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2000" b="1" kern="1200" dirty="0" smtClean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000" b="1" kern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b="1" kern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L’évaluation certificative ??? </a:t>
            </a: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Les textes à la signature</a:t>
            </a: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Candidat libre …</a:t>
            </a:r>
            <a:endParaRPr lang="fr-FR" sz="20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La mise en valeur du 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243917253"/>
              </p:ext>
            </p:extLst>
          </p:nvPr>
        </p:nvGraphicFramePr>
        <p:xfrm>
          <a:off x="1176226" y="1126245"/>
          <a:ext cx="7444548" cy="506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b="1" dirty="0"/>
              <a:t>Arrêté du 30 août 2019 fixant les unités générales du certificat d'aptitude professionnelle et définissant les modalités d'évaluation des épreuves d'enseignement général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1560" y="1772816"/>
            <a:ext cx="7920880" cy="3888432"/>
          </a:xfrm>
        </p:spPr>
        <p:txBody>
          <a:bodyPr>
            <a:normAutofit fontScale="47500" lnSpcReduction="20000"/>
          </a:bodyPr>
          <a:lstStyle/>
          <a:p>
            <a:r>
              <a:rPr lang="fr-FR" sz="2500" dirty="0">
                <a:hlinkClick r:id="rId2"/>
              </a:rPr>
              <a:t>https://www.legifrance.gouv.fr/affichTexte.do?cidTexte=JORFTEXT000039034347&amp;dateTexte=&amp;</a:t>
            </a:r>
            <a:r>
              <a:rPr lang="fr-FR" sz="2500" dirty="0" smtClean="0">
                <a:hlinkClick r:id="rId2"/>
              </a:rPr>
              <a:t>categorieLien=id</a:t>
            </a:r>
            <a:endParaRPr lang="fr-FR" sz="2500" dirty="0" smtClean="0"/>
          </a:p>
          <a:p>
            <a:endParaRPr lang="fr-FR" sz="2500" dirty="0" smtClean="0"/>
          </a:p>
          <a:p>
            <a:pPr marL="0" indent="0">
              <a:buNone/>
            </a:pPr>
            <a:r>
              <a:rPr lang="fr-FR" sz="2900" dirty="0">
                <a:solidFill>
                  <a:srgbClr val="000000"/>
                </a:solidFill>
                <a:latin typeface="arial"/>
              </a:rPr>
              <a:t>La liste et le coefficient des unités générales obligatoires communes aux différentes spécialités du certificat d'aptitude professionnelle sont fixés comme suit 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r>
              <a:rPr lang="fr-FR" sz="2900" dirty="0"/>
              <a:t/>
            </a:r>
            <a:br>
              <a:rPr lang="fr-FR" sz="2900" dirty="0"/>
            </a:br>
            <a:r>
              <a:rPr lang="fr-FR" sz="2900" dirty="0">
                <a:solidFill>
                  <a:srgbClr val="000000"/>
                </a:solidFill>
                <a:latin typeface="arial"/>
              </a:rPr>
              <a:t>Français et histoire-géographie-enseignement moral et civique : coefficient 3 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fr-FR" sz="2900" dirty="0"/>
              <a:t/>
            </a:r>
            <a:br>
              <a:rPr lang="fr-FR" sz="2900" dirty="0"/>
            </a:br>
            <a:r>
              <a:rPr lang="fr-FR" sz="2900" dirty="0">
                <a:solidFill>
                  <a:srgbClr val="000000"/>
                </a:solidFill>
                <a:latin typeface="arial"/>
              </a:rPr>
              <a:t>Mathématiques et physique-chimie : coefficient 2 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fr-FR" sz="2900" dirty="0"/>
              <a:t/>
            </a:r>
            <a:br>
              <a:rPr lang="fr-FR" sz="2900" dirty="0"/>
            </a:br>
            <a:r>
              <a:rPr lang="fr-FR" sz="2900" dirty="0">
                <a:solidFill>
                  <a:srgbClr val="000000"/>
                </a:solidFill>
                <a:latin typeface="arial"/>
              </a:rPr>
              <a:t>Education physique et sportive : coefficient 1 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fr-FR" sz="2900" dirty="0"/>
              <a:t/>
            </a:r>
            <a:br>
              <a:rPr lang="fr-FR" sz="2900" dirty="0"/>
            </a:br>
            <a:r>
              <a:rPr lang="fr-FR" sz="2900" dirty="0">
                <a:solidFill>
                  <a:srgbClr val="000000"/>
                </a:solidFill>
                <a:latin typeface="arial"/>
              </a:rPr>
              <a:t>Prévention-santé-environnement : coefficient 1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fr-FR" sz="2900" dirty="0">
                <a:solidFill>
                  <a:srgbClr val="000000"/>
                </a:solidFill>
                <a:latin typeface="arial"/>
              </a:rPr>
              <a:t>Après avis de la commission professionnelle consultative compétente, une unité obligatoire de langue vivante étrangère, affectée du coefficient 1, peut être adjointe aux unités précitées</a:t>
            </a:r>
            <a:r>
              <a:rPr lang="fr-FR" sz="29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fr-FR" sz="2900" dirty="0">
              <a:solidFill>
                <a:srgbClr val="000000"/>
              </a:solidFill>
              <a:latin typeface="arial"/>
            </a:endParaRPr>
          </a:p>
          <a:p>
            <a:r>
              <a:rPr lang="fr-FR" sz="2900" dirty="0">
                <a:solidFill>
                  <a:srgbClr val="000000"/>
                </a:solidFill>
                <a:latin typeface="arial"/>
              </a:rPr>
              <a:t>Le cas échéant, le règlement particulier de chaque spécialité de certificat d'aptitude professionnelle précise la ou les deux unités générales facultatives que les candidats sont autorisés à présenter. Ces unités sont notées sur 20.</a:t>
            </a:r>
          </a:p>
          <a:p>
            <a:r>
              <a:rPr lang="fr-FR" sz="2900" dirty="0">
                <a:solidFill>
                  <a:srgbClr val="000000"/>
                </a:solidFill>
                <a:latin typeface="arial"/>
              </a:rPr>
              <a:t>Conformément à l'article D. 337-16 du code de l'éducation, seuls les points au-dessus de 10 sont pris en compte pour le calcul de la moyenne générale.</a:t>
            </a:r>
            <a:endParaRPr lang="fr-FR" sz="2900" dirty="0" smtClean="0">
              <a:solidFill>
                <a:srgbClr val="000000"/>
              </a:solidFill>
              <a:latin typeface="arial"/>
            </a:endParaRPr>
          </a:p>
          <a:p>
            <a:endParaRPr lang="fr-FR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33256"/>
            <a:ext cx="475037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87624" y="59492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6713"/>
            <a:ext cx="59055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reperes_cap_patissier_juin_2019.pdf - Adobe Acrobat Reader DC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454" y="1196752"/>
            <a:ext cx="8329884" cy="367240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7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3" name="Espace réservé pour une image  5" descr="presentationcappatissierpnfpourdiffusion.pptx [Lecture seule] -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307"/>
            <a:ext cx="9247969" cy="66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3" name="Espace réservé pour une image  5" descr="presentationcappatissierpnfpourdiffusion.pptx [Lecture seule] - PowerPoi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039" y="33834"/>
            <a:ext cx="9155039" cy="68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épreuves d’examen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99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presentationcappatissierpnfpourdiffusion.pptx [Lecture seule]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40" y="1484784"/>
            <a:ext cx="9120660" cy="3645024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95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D592-AFEC-4A17-8627-A17996DC53C1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4" name="Espace réservé pour une image  5" descr="presentationcappatissierpnfpourdiffusion.pptx [Lecture seule] -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1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31640" y="1259175"/>
            <a:ext cx="66967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ORDRE DU JOUR</a:t>
            </a:r>
            <a:br>
              <a:rPr lang="fr-FR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- Etat des lieux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- Le chef d’œuvre 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</a:b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- Nouvelle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stratégie de formation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</a:b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- Les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épreuves EP1 et EP2</a:t>
            </a:r>
            <a:r>
              <a:rPr lang="fr-FR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/>
            </a:r>
            <a:br>
              <a:rPr lang="fr-FR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j-ea"/>
                <a:cs typeface="+mj-cs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presentationcappatissierpnfpourdiffusion.pptx [Lecture seule] - PowerPoint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3" y="3902"/>
            <a:ext cx="9221314" cy="685409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72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presentationcappatissierpnfpourdiffusion.pptx [Lecture seule] - PowerPoint</a:t>
            </a:r>
            <a:endParaRPr lang="fr-FR"/>
          </a:p>
        </p:txBody>
      </p:sp>
      <p:pic>
        <p:nvPicPr>
          <p:cNvPr id="6" name="Espace réservé pour une image  5" descr="presentationcappatissierpnfpourdiffusion.pptx [Lecture seule]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9122815" cy="5805427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77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presentationcappatissierpnfpourdiffusion.pptx [Lecture seule]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" y="11378"/>
            <a:ext cx="9196259" cy="684662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07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presentationcappatissierpnfpourdiffusion.pptx [Lecture seule] - PowerPoint</a:t>
            </a:r>
            <a:endParaRPr lang="fr-FR"/>
          </a:p>
        </p:txBody>
      </p:sp>
      <p:pic>
        <p:nvPicPr>
          <p:cNvPr id="6" name="Espace réservé pour une image  5" descr="presentationcappatissierpnfpourdiffusion.pptx [Lecture seule]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15426" cy="672147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05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06084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Travaux </a:t>
            </a:r>
            <a:r>
              <a:rPr lang="fr-FR" sz="3100" dirty="0" smtClean="0"/>
              <a:t>de </a:t>
            </a:r>
            <a:r>
              <a:rPr lang="fr-FR" sz="3100" dirty="0" smtClean="0"/>
              <a:t>groupe (4 enseignants)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Pôle 1 - </a:t>
            </a:r>
            <a:r>
              <a:rPr lang="fr-FR" dirty="0"/>
              <a:t>EP1</a:t>
            </a:r>
            <a:br>
              <a:rPr lang="fr-FR" dirty="0"/>
            </a:br>
            <a:r>
              <a:rPr lang="fr-FR" dirty="0"/>
              <a:t>Tour, petits fours secs et moelleux, gâteaux de voyage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Pôle 2 - EP2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Entremets et petits gâteaux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9672" y="2852936"/>
            <a:ext cx="6912768" cy="2239144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Consignes par groupe : </a:t>
            </a:r>
          </a:p>
          <a:p>
            <a:r>
              <a:rPr lang="fr-FR" sz="2800" dirty="0" smtClean="0"/>
              <a:t>- Elaborer  une commande  sur le pôle 1 ou 2 </a:t>
            </a:r>
            <a:endParaRPr lang="fr-FR" sz="2800" dirty="0"/>
          </a:p>
          <a:p>
            <a:r>
              <a:rPr lang="fr-FR" sz="2800" dirty="0" smtClean="0"/>
              <a:t>- Construire le  questionnement  en </a:t>
            </a:r>
            <a:r>
              <a:rPr lang="fr-FR" sz="2800" dirty="0"/>
              <a:t>lien avec la commande à réaliser </a:t>
            </a:r>
            <a:r>
              <a:rPr lang="fr-FR" sz="2800" dirty="0" smtClean="0"/>
              <a:t> (compétences </a:t>
            </a:r>
            <a:r>
              <a:rPr lang="fr-FR" sz="2800" dirty="0"/>
              <a:t>et savoirs </a:t>
            </a:r>
            <a:r>
              <a:rPr lang="fr-FR" sz="2800" dirty="0" smtClean="0"/>
              <a:t>associés) 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71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5796"/>
            <a:ext cx="5486400" cy="566738"/>
          </a:xfrm>
        </p:spPr>
        <p:txBody>
          <a:bodyPr/>
          <a:lstStyle/>
          <a:p>
            <a:r>
              <a:rPr lang="fr-FR" dirty="0" smtClean="0"/>
              <a:t>Les ressources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7661-E47D-47B8-A06F-AA38EC237841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2" y="692696"/>
            <a:ext cx="50908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3" y="3645024"/>
            <a:ext cx="5663503" cy="273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448">
            <a:off x="827584" y="3064384"/>
            <a:ext cx="2488798" cy="33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865">
            <a:off x="6053836" y="312863"/>
            <a:ext cx="2361882" cy="33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5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Etat des lieux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Quelles évolutions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0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Etat des lieux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Quelle communication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7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Les outils de suivi</a:t>
            </a:r>
            <a:endParaRPr lang="fr-FR" sz="1300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7" name="Espace réservé pour une image  5" descr="livret_de_suivi_en_entreprise.xlsx - Exc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437825"/>
            <a:ext cx="70488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chef </a:t>
            </a:r>
            <a:r>
              <a:rPr lang="fr-FR" b="1" dirty="0" smtClean="0"/>
              <a:t>d’œuvre</a:t>
            </a:r>
            <a:br>
              <a:rPr lang="fr-FR" b="1" dirty="0" smtClean="0"/>
            </a:br>
            <a:r>
              <a:rPr lang="fr-FR" b="1" dirty="0" smtClean="0"/>
              <a:t>Point intermédiaire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BE74-CE93-4541-BE03-DEB193AD111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2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fr-FR" dirty="0" smtClean="0"/>
          </a:p>
          <a:p>
            <a:r>
              <a:rPr lang="fr-FR" dirty="0" smtClean="0"/>
              <a:t>La grille horaire en CAP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1222" y="620936"/>
            <a:ext cx="79944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Grille horaire pour les CAP </a:t>
            </a:r>
            <a:r>
              <a:rPr lang="fr-FR" i="1" dirty="0" smtClean="0"/>
              <a:t>– volume horaire de référence</a:t>
            </a:r>
          </a:p>
          <a:p>
            <a:endParaRPr lang="fr-FR" i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c) : Horaire donnant droit au dédoublement de la dotation horaire professeur sans condition de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seuil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La réalisation d’un chef d’œuvre par les élèves est assurée dans un cadre pluridisciplinaire.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62252"/>
              </p:ext>
            </p:extLst>
          </p:nvPr>
        </p:nvGraphicFramePr>
        <p:xfrm>
          <a:off x="419844" y="2298318"/>
          <a:ext cx="821722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4306">
                  <a:extLst>
                    <a:ext uri="{9D8B030D-6E8A-4147-A177-3AD203B41FA5}">
                      <a16:colId xmlns:a16="http://schemas.microsoft.com/office/drawing/2014/main" xmlns="" val="2219212239"/>
                    </a:ext>
                  </a:extLst>
                </a:gridCol>
                <a:gridCol w="2054306">
                  <a:extLst>
                    <a:ext uri="{9D8B030D-6E8A-4147-A177-3AD203B41FA5}">
                      <a16:colId xmlns:a16="http://schemas.microsoft.com/office/drawing/2014/main" xmlns="" val="23407423"/>
                    </a:ext>
                  </a:extLst>
                </a:gridCol>
                <a:gridCol w="2054306">
                  <a:extLst>
                    <a:ext uri="{9D8B030D-6E8A-4147-A177-3AD203B41FA5}">
                      <a16:colId xmlns:a16="http://schemas.microsoft.com/office/drawing/2014/main" xmlns="" val="3206984009"/>
                    </a:ext>
                  </a:extLst>
                </a:gridCol>
                <a:gridCol w="2054306">
                  <a:extLst>
                    <a:ext uri="{9D8B030D-6E8A-4147-A177-3AD203B41FA5}">
                      <a16:colId xmlns:a16="http://schemas.microsoft.com/office/drawing/2014/main" xmlns="" val="2992953766"/>
                    </a:ext>
                  </a:extLst>
                </a:gridCol>
              </a:tblGrid>
              <a:tr h="492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ère</a:t>
                      </a:r>
                      <a:r>
                        <a:rPr lang="fr-FR" sz="1400" baseline="0" dirty="0" smtClean="0"/>
                        <a:t> année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2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baseline="0" dirty="0" smtClean="0"/>
                        <a:t> année</a:t>
                      </a:r>
                      <a:endParaRPr lang="fr-FR" sz="140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Total sur 2 ans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504467"/>
                  </a:ext>
                </a:extLst>
              </a:tr>
              <a:tr h="5133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kern="1200" dirty="0" smtClean="0"/>
                        <a:t>Réalisation d’un chef d’œuvre (c)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</a:t>
                      </a:r>
                      <a:endParaRPr lang="fr-FR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78</a:t>
                      </a:r>
                      <a:endParaRPr lang="fr-FR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65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chef d’œuvre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17180456"/>
              </p:ext>
            </p:extLst>
          </p:nvPr>
        </p:nvGraphicFramePr>
        <p:xfrm>
          <a:off x="1428200" y="1032615"/>
          <a:ext cx="690589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2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0B34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957800" y="335290"/>
            <a:ext cx="7881400" cy="62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Les enjeux didactiques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231444182"/>
              </p:ext>
            </p:extLst>
          </p:nvPr>
        </p:nvGraphicFramePr>
        <p:xfrm>
          <a:off x="1288797" y="940528"/>
          <a:ext cx="7219406" cy="505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.modèle.ppt.ACNORMAND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ppt_modele_ACNORMANDIE_2018</Template>
  <TotalTime>493</TotalTime>
  <Words>569</Words>
  <Application>Microsoft Office PowerPoint</Application>
  <PresentationFormat>Affichage à l'écran (4:3)</PresentationFormat>
  <Paragraphs>125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2018.modèle.ppt.ACNORMANDIE</vt:lpstr>
      <vt:lpstr>Formation  Nouveau CAP PÂTISSIER </vt:lpstr>
      <vt:lpstr>Présentation PowerPoint</vt:lpstr>
      <vt:lpstr>Etat des lieux  Quelles évolutions ?</vt:lpstr>
      <vt:lpstr>Etat des lieux  Quelle communication ?</vt:lpstr>
      <vt:lpstr>Les outils de suivi</vt:lpstr>
      <vt:lpstr>Le chef d’œuvre Point intermédiaire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Arrêté du 30 août 2019 fixant les unités générales du certificat d'aptitude professionnelle et définissant les modalités d'évaluation des épreuves d'enseignement général </vt:lpstr>
      <vt:lpstr>Présentation PowerPoint</vt:lpstr>
      <vt:lpstr>Présentation PowerPoint</vt:lpstr>
      <vt:lpstr>Présentation PowerPoint</vt:lpstr>
      <vt:lpstr>Présentation PowerPoint</vt:lpstr>
      <vt:lpstr>Les épreuves d’examen</vt:lpstr>
      <vt:lpstr>Présentation PowerPoint</vt:lpstr>
      <vt:lpstr>Présentation PowerPoint</vt:lpstr>
      <vt:lpstr>Présentation PowerPoint</vt:lpstr>
      <vt:lpstr>presentationcappatissierpnfpourdiffusion.pptx [Lecture seule] - PowerPoint</vt:lpstr>
      <vt:lpstr>Présentation PowerPoint</vt:lpstr>
      <vt:lpstr>presentationcappatissierpnfpourdiffusion.pptx [Lecture seule] - PowerPoint</vt:lpstr>
      <vt:lpstr>Travaux de groupe (4 enseignants)  Pôle 1 - EP1 Tour, petits fours secs et moelleux, gâteaux de voyage    Pôle 2 - EP2 Entremets et petits gâteaux</vt:lpstr>
      <vt:lpstr>Les ressources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  page de garde : taille police 54</dc:title>
  <dc:creator>ANNABEL DURAND</dc:creator>
  <cp:lastModifiedBy>RECTO</cp:lastModifiedBy>
  <cp:revision>30</cp:revision>
  <cp:lastPrinted>2017-08-28T17:32:05Z</cp:lastPrinted>
  <dcterms:created xsi:type="dcterms:W3CDTF">2019-11-21T08:29:41Z</dcterms:created>
  <dcterms:modified xsi:type="dcterms:W3CDTF">2019-11-25T02:05:19Z</dcterms:modified>
</cp:coreProperties>
</file>