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56" r:id="rId4"/>
    <p:sldId id="261" r:id="rId5"/>
    <p:sldId id="258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C6CB-41D5-4E6A-B012-1BF2D68B23B8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35B2-6BF7-4DEB-9CAA-D12579DDA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440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C6CB-41D5-4E6A-B012-1BF2D68B23B8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35B2-6BF7-4DEB-9CAA-D12579DDA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8549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C6CB-41D5-4E6A-B012-1BF2D68B23B8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35B2-6BF7-4DEB-9CAA-D12579DDA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514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4E089-83A4-4601-8B62-E3BD7C516562}" type="datetime1">
              <a:rPr lang="fr-FR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23/01/2017</a:t>
            </a:fld>
            <a:endParaRPr lang="fr-FR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2F2B20">
                    <a:lumMod val="50000"/>
                    <a:lumOff val="50000"/>
                  </a:srgbClr>
                </a:solidFill>
              </a:rPr>
              <a:t>CAP Cuisine  2016/2018                      LHT Blois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6A6C-D73D-4841-B9D6-71C4281AEC6D}" type="slidenum">
              <a:rPr lang="fr-FR" smtClean="0">
                <a:solidFill>
                  <a:srgbClr val="A9A57C"/>
                </a:solidFill>
              </a:rPr>
              <a:pPr/>
              <a:t>‹N°›</a:t>
            </a:fld>
            <a:endParaRPr lang="fr-FR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33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AF9DD-A297-45E4-B289-687DE2F67493}" type="datetime1">
              <a:rPr lang="fr-FR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23/01/2017</a:t>
            </a:fld>
            <a:endParaRPr lang="fr-FR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2F2B20">
                    <a:lumMod val="50000"/>
                    <a:lumOff val="50000"/>
                  </a:srgbClr>
                </a:solidFill>
              </a:rPr>
              <a:t>CAP Cuisine  2016/2018                      LHT Blois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6A6C-D73D-4841-B9D6-71C4281AEC6D}" type="slidenum">
              <a:rPr lang="fr-FR" smtClean="0">
                <a:solidFill>
                  <a:srgbClr val="A9A57C"/>
                </a:solidFill>
              </a:rPr>
              <a:pPr/>
              <a:t>‹N°›</a:t>
            </a:fld>
            <a:endParaRPr lang="fr-FR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19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0193A-8E24-4AEE-B2E8-2F7F7B7541A2}" type="datetime1">
              <a:rPr lang="fr-FR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23/01/2017</a:t>
            </a:fld>
            <a:endParaRPr lang="fr-FR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2F2B20">
                    <a:lumMod val="50000"/>
                    <a:lumOff val="50000"/>
                  </a:srgbClr>
                </a:solidFill>
              </a:rPr>
              <a:t>CAP Cuisine  2016/2018                      LHT Blois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6A6C-D73D-4841-B9D6-71C4281AEC6D}" type="slidenum">
              <a:rPr lang="fr-FR" smtClean="0">
                <a:solidFill>
                  <a:srgbClr val="A9A57C"/>
                </a:solidFill>
              </a:rPr>
              <a:pPr/>
              <a:t>‹N°›</a:t>
            </a:fld>
            <a:endParaRPr lang="fr-FR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092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939C1-CF1D-47C9-982F-A2F550DD0813}" type="datetime1">
              <a:rPr lang="fr-FR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23/01/2017</a:t>
            </a:fld>
            <a:endParaRPr lang="fr-FR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2F2B20">
                    <a:lumMod val="50000"/>
                    <a:lumOff val="50000"/>
                  </a:srgbClr>
                </a:solidFill>
              </a:rPr>
              <a:t>CAP Cuisine  2016/2018                      LHT Blois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6A6C-D73D-4841-B9D6-71C4281AEC6D}" type="slidenum">
              <a:rPr lang="fr-FR" smtClean="0">
                <a:solidFill>
                  <a:srgbClr val="A9A57C"/>
                </a:solidFill>
              </a:rPr>
              <a:pPr/>
              <a:t>‹N°›</a:t>
            </a:fld>
            <a:endParaRPr lang="fr-FR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1388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8F268-0B24-46B2-BB74-1D016FBF2A8F}" type="datetime1">
              <a:rPr lang="fr-FR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23/01/2017</a:t>
            </a:fld>
            <a:endParaRPr lang="fr-FR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2F2B20">
                    <a:lumMod val="50000"/>
                    <a:lumOff val="50000"/>
                  </a:srgbClr>
                </a:solidFill>
              </a:rPr>
              <a:t>CAP Cuisine  2016/2018                      LHT Blois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6A6C-D73D-4841-B9D6-71C4281AEC6D}" type="slidenum">
              <a:rPr lang="fr-FR" smtClean="0">
                <a:solidFill>
                  <a:srgbClr val="A9A57C"/>
                </a:solidFill>
              </a:rPr>
              <a:pPr/>
              <a:t>‹N°›</a:t>
            </a:fld>
            <a:endParaRPr lang="fr-FR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53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687F-B9A5-4658-8CFA-5120930494D8}" type="datetime1">
              <a:rPr lang="fr-FR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23/01/2017</a:t>
            </a:fld>
            <a:endParaRPr lang="fr-FR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2F2B20">
                    <a:lumMod val="50000"/>
                    <a:lumOff val="50000"/>
                  </a:srgbClr>
                </a:solidFill>
              </a:rPr>
              <a:t>CAP Cuisine  2016/2018                      LHT Blois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6A6C-D73D-4841-B9D6-71C4281AEC6D}" type="slidenum">
              <a:rPr lang="fr-FR" smtClean="0">
                <a:solidFill>
                  <a:srgbClr val="A9A57C"/>
                </a:solidFill>
              </a:rPr>
              <a:pPr/>
              <a:t>‹N°›</a:t>
            </a:fld>
            <a:endParaRPr lang="fr-FR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3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4EDA-7E69-4F3F-B4C1-F4C294DF0F9F}" type="datetime1">
              <a:rPr lang="fr-FR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23/01/2017</a:t>
            </a:fld>
            <a:endParaRPr lang="fr-FR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2F2B20">
                    <a:lumMod val="50000"/>
                    <a:lumOff val="50000"/>
                  </a:srgbClr>
                </a:solidFill>
              </a:rPr>
              <a:t>CAP Cuisine  2016/2018                      LHT Blois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6A6C-D73D-4841-B9D6-71C4281AEC6D}" type="slidenum">
              <a:rPr lang="fr-FR" smtClean="0">
                <a:solidFill>
                  <a:srgbClr val="A9A57C"/>
                </a:solidFill>
              </a:rPr>
              <a:pPr/>
              <a:t>‹N°›</a:t>
            </a:fld>
            <a:endParaRPr lang="fr-FR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497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BE26B-6D0B-4A6A-B71B-3DA30EF5AA0A}" type="datetime1">
              <a:rPr lang="fr-FR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23/01/2017</a:t>
            </a:fld>
            <a:endParaRPr lang="fr-FR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2F2B20">
                    <a:lumMod val="50000"/>
                    <a:lumOff val="50000"/>
                  </a:srgbClr>
                </a:solidFill>
              </a:rPr>
              <a:t>CAP Cuisine  2016/2018                      LHT Blois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6A6C-D73D-4841-B9D6-71C4281AEC6D}" type="slidenum">
              <a:rPr lang="fr-FR" smtClean="0">
                <a:solidFill>
                  <a:srgbClr val="A9A57C"/>
                </a:solidFill>
              </a:rPr>
              <a:pPr/>
              <a:t>‹N°›</a:t>
            </a:fld>
            <a:endParaRPr lang="fr-FR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73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C6CB-41D5-4E6A-B012-1BF2D68B23B8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35B2-6BF7-4DEB-9CAA-D12579DDA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6461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3F703-78CF-4D04-BF9D-0038418B1765}" type="datetime1">
              <a:rPr lang="fr-FR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23/01/2017</a:t>
            </a:fld>
            <a:endParaRPr lang="fr-FR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fr-FR">
                <a:solidFill>
                  <a:srgbClr val="2F2B20">
                    <a:lumMod val="50000"/>
                    <a:lumOff val="50000"/>
                  </a:srgbClr>
                </a:solidFill>
              </a:rPr>
              <a:t>CAP Cuisine  2016/2018                      LHT Blois</a:t>
            </a:r>
            <a:endParaRPr lang="en-US" dirty="0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6A6C-D73D-4841-B9D6-71C4281AEC6D}" type="slidenum">
              <a:rPr lang="fr-FR" smtClean="0">
                <a:solidFill>
                  <a:srgbClr val="A9A57C"/>
                </a:solidFill>
              </a:rPr>
              <a:pPr/>
              <a:t>‹N°›</a:t>
            </a:fld>
            <a:endParaRPr lang="fr-FR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596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A70D-F63D-45D3-8C4E-22450A9CF475}" type="datetime1">
              <a:rPr lang="fr-FR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23/01/2017</a:t>
            </a:fld>
            <a:endParaRPr lang="fr-FR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2F2B20">
                    <a:lumMod val="50000"/>
                    <a:lumOff val="50000"/>
                  </a:srgbClr>
                </a:solidFill>
              </a:rPr>
              <a:t>CAP Cuisine  2016/2018                      LHT Blois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6A6C-D73D-4841-B9D6-71C4281AEC6D}" type="slidenum">
              <a:rPr lang="fr-FR" smtClean="0">
                <a:solidFill>
                  <a:srgbClr val="A9A57C"/>
                </a:solidFill>
              </a:rPr>
              <a:pPr/>
              <a:t>‹N°›</a:t>
            </a:fld>
            <a:endParaRPr lang="fr-FR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649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41B5E-1E8C-472E-A564-2D2D65BC93C8}" type="datetime1">
              <a:rPr lang="fr-FR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/>
              <a:t>23/01/2017</a:t>
            </a:fld>
            <a:endParaRPr lang="fr-FR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>
                <a:solidFill>
                  <a:srgbClr val="2F2B20">
                    <a:lumMod val="50000"/>
                    <a:lumOff val="50000"/>
                  </a:srgbClr>
                </a:solidFill>
              </a:rPr>
              <a:t>CAP Cuisine  2016/2018                      LHT Blois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56A6C-D73D-4841-B9D6-71C4281AEC6D}" type="slidenum">
              <a:rPr lang="fr-FR" smtClean="0">
                <a:solidFill>
                  <a:srgbClr val="A9A57C"/>
                </a:solidFill>
              </a:rPr>
              <a:pPr/>
              <a:t>‹N°›</a:t>
            </a:fld>
            <a:endParaRPr lang="fr-FR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49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C6CB-41D5-4E6A-B012-1BF2D68B23B8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35B2-6BF7-4DEB-9CAA-D12579DDA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398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C6CB-41D5-4E6A-B012-1BF2D68B23B8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35B2-6BF7-4DEB-9CAA-D12579DDA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6547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C6CB-41D5-4E6A-B012-1BF2D68B23B8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35B2-6BF7-4DEB-9CAA-D12579DDA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255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C6CB-41D5-4E6A-B012-1BF2D68B23B8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35B2-6BF7-4DEB-9CAA-D12579DDA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8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C6CB-41D5-4E6A-B012-1BF2D68B23B8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35B2-6BF7-4DEB-9CAA-D12579DDA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682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C6CB-41D5-4E6A-B012-1BF2D68B23B8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35B2-6BF7-4DEB-9CAA-D12579DDA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763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0C6CB-41D5-4E6A-B012-1BF2D68B23B8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435B2-6BF7-4DEB-9CAA-D12579DDA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22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0C6CB-41D5-4E6A-B012-1BF2D68B23B8}" type="datetimeFigureOut">
              <a:rPr lang="fr-FR" smtClean="0"/>
              <a:t>23/01/2017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435B2-6BF7-4DEB-9CAA-D12579DDA5E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4322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fld id="{1C077555-1BA7-40B2-B4CD-C6437ED8AD55}" type="datetime1">
              <a:rPr lang="fr-FR" smtClean="0">
                <a:solidFill>
                  <a:srgbClr val="2F2B20">
                    <a:lumMod val="50000"/>
                    <a:lumOff val="50000"/>
                  </a:srgbClr>
                </a:solidFill>
              </a:rPr>
              <a:pPr defTabSz="457200"/>
              <a:t>23/01/2017</a:t>
            </a:fld>
            <a:endParaRPr lang="fr-FR">
              <a:solidFill>
                <a:srgbClr val="2F2B2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/>
            <a:r>
              <a:rPr lang="fr-FR">
                <a:solidFill>
                  <a:srgbClr val="2F2B20">
                    <a:lumMod val="50000"/>
                    <a:lumOff val="50000"/>
                  </a:srgbClr>
                </a:solidFill>
              </a:rPr>
              <a:t>CAP Cuisine  2016/2018                      LHT Blois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/>
            <a:fld id="{72C56A6C-D73D-4841-B9D6-71C4281AEC6D}" type="slidenum">
              <a:rPr lang="fr-FR" smtClean="0">
                <a:solidFill>
                  <a:srgbClr val="A9A57C"/>
                </a:solidFill>
              </a:rPr>
              <a:pPr defTabSz="457200"/>
              <a:t>‹N°›</a:t>
            </a:fld>
            <a:endParaRPr lang="fr-FR">
              <a:solidFill>
                <a:srgbClr val="A9A5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241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3731" y="327025"/>
            <a:ext cx="9144000" cy="6153150"/>
          </a:xfrm>
        </p:spPr>
        <p:txBody>
          <a:bodyPr>
            <a:normAutofit/>
          </a:bodyPr>
          <a:lstStyle/>
          <a:p>
            <a:r>
              <a:rPr lang="fr-FR" sz="8000" u="sng" dirty="0"/>
              <a:t>C</a:t>
            </a:r>
            <a:r>
              <a:rPr lang="fr-FR" sz="8000" u="sng" dirty="0" smtClean="0"/>
              <a:t>AP cuisine </a:t>
            </a:r>
            <a:br>
              <a:rPr lang="fr-FR" sz="8000" u="sng" dirty="0" smtClean="0"/>
            </a:br>
            <a:r>
              <a:rPr lang="fr-FR" sz="8000" u="sng" dirty="0" smtClean="0"/>
              <a:t/>
            </a:r>
            <a:br>
              <a:rPr lang="fr-FR" sz="8000" u="sng" dirty="0" smtClean="0"/>
            </a:br>
            <a:r>
              <a:rPr lang="fr-FR" sz="6700" dirty="0" smtClean="0"/>
              <a:t>Construire la stratégie globale de formation</a:t>
            </a:r>
            <a:br>
              <a:rPr lang="fr-FR" sz="6700" dirty="0" smtClean="0"/>
            </a:br>
            <a:r>
              <a:rPr lang="fr-FR" sz="6700" dirty="0" smtClean="0"/>
              <a:t> de son établissement.</a:t>
            </a:r>
            <a:r>
              <a:rPr lang="fr-FR" sz="4400" dirty="0" smtClean="0"/>
              <a:t/>
            </a:r>
            <a:br>
              <a:rPr lang="fr-FR" sz="4400" dirty="0" smtClean="0"/>
            </a:br>
            <a:endParaRPr lang="fr-FR" sz="4400" dirty="0"/>
          </a:p>
        </p:txBody>
      </p:sp>
      <p:pic>
        <p:nvPicPr>
          <p:cNvPr id="1026" name="Picture 2" descr="academie_ca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030" y="725714"/>
            <a:ext cx="3526970" cy="535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6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5431" y="177742"/>
            <a:ext cx="11567884" cy="711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chemeClr val="tx1"/>
                </a:solidFill>
              </a:rPr>
              <a:t>Stratégie globale C.A.P. 1an </a:t>
            </a:r>
            <a:r>
              <a:rPr lang="fr-FR" sz="4000" b="1" dirty="0" err="1" smtClean="0">
                <a:solidFill>
                  <a:schemeClr val="tx1"/>
                </a:solidFill>
              </a:rPr>
              <a:t>Marland</a:t>
            </a:r>
            <a:r>
              <a:rPr lang="fr-FR" sz="4000" b="1" dirty="0" smtClean="0">
                <a:solidFill>
                  <a:schemeClr val="tx1"/>
                </a:solidFill>
              </a:rPr>
              <a:t>-GRANVILLE 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1887" y="929668"/>
            <a:ext cx="4020457" cy="420913"/>
          </a:xfr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LE CALENDRIER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838" y="332324"/>
            <a:ext cx="509819" cy="6271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013" y="425557"/>
            <a:ext cx="593825" cy="4371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4"/>
          <a:srcRect r="517" b="9978"/>
          <a:stretch/>
        </p:blipFill>
        <p:spPr>
          <a:xfrm>
            <a:off x="515573" y="1432034"/>
            <a:ext cx="11444198" cy="511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5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5431" y="177742"/>
            <a:ext cx="11567884" cy="711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chemeClr val="tx1"/>
                </a:solidFill>
              </a:rPr>
              <a:t>Stratégie globale C.A.P. 1an </a:t>
            </a:r>
            <a:r>
              <a:rPr lang="fr-FR" sz="4000" b="1" dirty="0" err="1" smtClean="0">
                <a:solidFill>
                  <a:schemeClr val="tx1"/>
                </a:solidFill>
              </a:rPr>
              <a:t>Marland</a:t>
            </a:r>
            <a:r>
              <a:rPr lang="fr-FR" sz="4000" b="1" dirty="0" smtClean="0">
                <a:solidFill>
                  <a:schemeClr val="tx1"/>
                </a:solidFill>
              </a:rPr>
              <a:t>-GRANVILLE 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5431" y="959447"/>
            <a:ext cx="4020457" cy="420913"/>
          </a:xfr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L’équipe pédagogique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838" y="332324"/>
            <a:ext cx="509819" cy="6271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013" y="425557"/>
            <a:ext cx="593825" cy="4371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657" y="1450866"/>
            <a:ext cx="11901714" cy="540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1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5431" y="177742"/>
            <a:ext cx="11567884" cy="711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chemeClr val="tx1"/>
                </a:solidFill>
              </a:rPr>
              <a:t>Stratégie globale C.A.P. 1an </a:t>
            </a:r>
            <a:r>
              <a:rPr lang="fr-FR" sz="4000" b="1" dirty="0" err="1" smtClean="0">
                <a:solidFill>
                  <a:schemeClr val="tx1"/>
                </a:solidFill>
              </a:rPr>
              <a:t>Marland</a:t>
            </a:r>
            <a:r>
              <a:rPr lang="fr-FR" sz="4000" b="1" dirty="0" smtClean="0">
                <a:solidFill>
                  <a:schemeClr val="tx1"/>
                </a:solidFill>
              </a:rPr>
              <a:t>-GRANVILLE 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1887" y="929668"/>
            <a:ext cx="4020457" cy="420913"/>
          </a:xfr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AXES-CONTEXTES-SITUATIONS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838" y="332324"/>
            <a:ext cx="509819" cy="6271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013" y="425557"/>
            <a:ext cx="593825" cy="4371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887" y="1391308"/>
            <a:ext cx="11567883" cy="502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40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5431" y="177742"/>
            <a:ext cx="11567884" cy="71119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fr-FR" sz="4000" b="1" dirty="0" smtClean="0">
                <a:solidFill>
                  <a:schemeClr val="tx1"/>
                </a:solidFill>
              </a:rPr>
              <a:t>Stratégie globale C.A.P. 1an </a:t>
            </a:r>
            <a:r>
              <a:rPr lang="fr-FR" sz="4000" b="1" dirty="0" err="1" smtClean="0">
                <a:solidFill>
                  <a:schemeClr val="tx1"/>
                </a:solidFill>
              </a:rPr>
              <a:t>Marland</a:t>
            </a:r>
            <a:r>
              <a:rPr lang="fr-FR" sz="4000" b="1" dirty="0" smtClean="0">
                <a:solidFill>
                  <a:schemeClr val="tx1"/>
                </a:solidFill>
              </a:rPr>
              <a:t>-GRANVILLE </a:t>
            </a:r>
            <a:endParaRPr lang="fr-FR" sz="4000" b="1" dirty="0">
              <a:solidFill>
                <a:schemeClr val="tx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5431" y="959447"/>
            <a:ext cx="6174919" cy="538375"/>
          </a:xfrm>
          <a:solidFill>
            <a:schemeClr val="tx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fr-FR" sz="3200" b="1" dirty="0" smtClean="0">
                <a:solidFill>
                  <a:schemeClr val="bg1"/>
                </a:solidFill>
              </a:rPr>
              <a:t>ARTICULATION D’UNE SEQUENCE DE FORMATION</a:t>
            </a:r>
            <a:endParaRPr lang="fr-FR" sz="3200" b="1" dirty="0">
              <a:solidFill>
                <a:schemeClr val="bg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838" y="332324"/>
            <a:ext cx="509819" cy="62712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0013" y="425557"/>
            <a:ext cx="593825" cy="43717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31" y="1615283"/>
            <a:ext cx="11567883" cy="44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2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dre">
  <a:themeElements>
    <a:clrScheme name="Cadr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Cadr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ad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36</Words>
  <Application>Microsoft Office PowerPoint</Application>
  <PresentationFormat>Grand écran</PresentationFormat>
  <Paragraphs>9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Corbel</vt:lpstr>
      <vt:lpstr>Wingdings 2</vt:lpstr>
      <vt:lpstr>Thème Office</vt:lpstr>
      <vt:lpstr>Cadre</vt:lpstr>
      <vt:lpstr>CAP cuisine   Construire la stratégie globale de formation  de son établissement. </vt:lpstr>
      <vt:lpstr>Stratégie globale C.A.P. 1an Marland-GRANVILLE </vt:lpstr>
      <vt:lpstr>Stratégie globale C.A.P. 1an Marland-GRANVILLE </vt:lpstr>
      <vt:lpstr>Stratégie globale C.A.P. 1an Marland-GRANVILLE </vt:lpstr>
      <vt:lpstr>Stratégie globale C.A.P. 1an Marland-GRANVILLE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Stratégie globale C.A.P. 1an Marland-GRANVILLE</dc:title>
  <dc:creator>Ivan Langlais</dc:creator>
  <cp:lastModifiedBy>Ivan Langlais</cp:lastModifiedBy>
  <cp:revision>8</cp:revision>
  <dcterms:created xsi:type="dcterms:W3CDTF">2017-01-23T00:55:09Z</dcterms:created>
  <dcterms:modified xsi:type="dcterms:W3CDTF">2017-01-23T08:33:02Z</dcterms:modified>
</cp:coreProperties>
</file>